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 id="2147483676" r:id="rId3"/>
  </p:sldMasterIdLst>
  <p:notesMasterIdLst>
    <p:notesMasterId r:id="rId30"/>
  </p:notesMasterIdLst>
  <p:sldIdLst>
    <p:sldId id="256" r:id="rId4"/>
    <p:sldId id="28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Libre Franklin" pitchFamily="2" charset="0"/>
      <p:regular r:id="rId35"/>
      <p:bold r:id="rId36"/>
      <p:italic r:id="rId37"/>
      <p:boldItalic r:id="rId38"/>
    </p:embeddedFont>
    <p:embeddedFont>
      <p:font typeface="Libre Franklin ExtraBold" pitchFamily="2" charset="0"/>
      <p:bold r:id="rId39"/>
      <p:boldItalic r:id="rId40"/>
    </p:embeddedFont>
    <p:embeddedFont>
      <p:font typeface="Libre Franklin Medium" pitchFamily="2" charset="0"/>
      <p:regular r:id="rId41"/>
      <p:bold r:id="rId42"/>
      <p:italic r:id="rId43"/>
      <p:boldItalic r:id="rId44"/>
    </p:embeddedFont>
    <p:embeddedFont>
      <p:font typeface="Libre Franklin SemiBold" pitchFamily="2" charset="0"/>
      <p:regular r:id="rId45"/>
      <p:bold r:id="rId46"/>
      <p:italic r:id="rId47"/>
      <p:boldItalic r:id="rId48"/>
    </p:embeddedFont>
    <p:embeddedFont>
      <p:font typeface="Luckiest Guy" panose="020B0604020202020204" charset="0"/>
      <p:regular r:id="rId49"/>
    </p:embeddedFont>
    <p:embeddedFont>
      <p:font typeface="Montserrat" panose="00000500000000000000" pitchFamily="2" charset="0"/>
      <p:regular r:id="rId50"/>
      <p:bold r:id="rId51"/>
      <p:italic r:id="rId52"/>
      <p:boldItalic r:id="rId53"/>
    </p:embeddedFont>
    <p:embeddedFont>
      <p:font typeface="Montserrat Black" panose="00000A00000000000000" pitchFamily="2" charset="0"/>
      <p:bold r:id="rId54"/>
      <p:boldItalic r:id="rId55"/>
    </p:embeddedFont>
    <p:embeddedFont>
      <p:font typeface="Montserrat ExtraBold" panose="00000900000000000000" pitchFamily="2" charset="0"/>
      <p:bold r:id="rId56"/>
      <p:boldItalic r:id="rId57"/>
    </p:embeddedFont>
    <p:embeddedFont>
      <p:font typeface="Montserrat Medium" panose="00000600000000000000" pitchFamily="2" charset="0"/>
      <p:regular r:id="rId58"/>
      <p:bold r:id="rId59"/>
      <p:italic r:id="rId60"/>
      <p:boldItalic r:id="rId61"/>
    </p:embeddedFont>
    <p:embeddedFont>
      <p:font typeface="Montserrat SemiBold" panose="00000700000000000000"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4" roundtripDataSignature="AMtx7mg7LQjS4jIldKrdn23XfD4+eakO9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1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DCA9D9-DA31-4E13-84D9-416F310B55CC}">
  <a:tblStyle styleId="{EFDCA9D9-DA31-4E13-84D9-416F310B55C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1A5D0E6-AEE3-43A5-8672-FDE2561293F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12.fntdata"/><Relationship Id="rId47" Type="http://schemas.openxmlformats.org/officeDocument/2006/relationships/font" Target="fonts/font17.fntdata"/><Relationship Id="rId63" Type="http://schemas.openxmlformats.org/officeDocument/2006/relationships/font" Target="fonts/font33.fntdata"/><Relationship Id="rId68" Type="http://schemas.openxmlformats.org/officeDocument/2006/relationships/font" Target="fonts/font38.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66" Type="http://schemas.openxmlformats.org/officeDocument/2006/relationships/font" Target="fonts/font36.fntdata"/><Relationship Id="rId74" Type="http://customschemas.google.com/relationships/presentationmetadata" Target="metadata"/><Relationship Id="rId5" Type="http://schemas.openxmlformats.org/officeDocument/2006/relationships/slide" Target="slides/slide2.xml"/><Relationship Id="rId61" Type="http://schemas.openxmlformats.org/officeDocument/2006/relationships/font" Target="fonts/font3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font" Target="fonts/font34.fntdata"/><Relationship Id="rId69" Type="http://schemas.openxmlformats.org/officeDocument/2006/relationships/font" Target="fonts/font39.fntdata"/><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21.fntdata"/><Relationship Id="rId72" Type="http://schemas.openxmlformats.org/officeDocument/2006/relationships/font" Target="fonts/font4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67" Type="http://schemas.openxmlformats.org/officeDocument/2006/relationships/font" Target="fonts/font37.fntdata"/><Relationship Id="rId20" Type="http://schemas.openxmlformats.org/officeDocument/2006/relationships/slide" Target="slides/slide17.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font" Target="fonts/font32.fntdata"/><Relationship Id="rId70" Type="http://schemas.openxmlformats.org/officeDocument/2006/relationships/font" Target="fonts/font40.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65" Type="http://schemas.openxmlformats.org/officeDocument/2006/relationships/font" Target="fonts/font35.fntdata"/><Relationship Id="rId73" Type="http://schemas.openxmlformats.org/officeDocument/2006/relationships/font" Target="fonts/font43.fntdata"/><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9.fntdata"/><Relationship Id="rId34" Type="http://schemas.openxmlformats.org/officeDocument/2006/relationships/font" Target="fonts/font4.fntdata"/><Relationship Id="rId50" Type="http://schemas.openxmlformats.org/officeDocument/2006/relationships/font" Target="fonts/font20.fntdata"/><Relationship Id="rId55" Type="http://schemas.openxmlformats.org/officeDocument/2006/relationships/font" Target="fonts/font25.fntdata"/><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41.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3bb90da801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23bb90da801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3bb90da801_1_2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Untuk pedahuluan ini, kami membaginya menjadi 3 faktor besar yang cukup memberikan pengaruh. 1. Norma dan hierarki peraturan, 2. Tumpang tindih regulasi, dan terkahir, banyaknya jumlah peraturan yang beredar di indonesia. kami menyadari urgensi mengenai harmonisasi dari peraturan-peraturan ini untuk mengurangi kompleksitas, meningkatkan transparansi dan mempermudah penerapan aturan. sehinga kami membuat karya analisis ini untuk… </a:t>
            </a:r>
            <a:endParaRPr/>
          </a:p>
        </p:txBody>
      </p:sp>
      <p:sp>
        <p:nvSpPr>
          <p:cNvPr id="683" name="Google Shape;683;g23bb90da801_1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3ba1978a66_1_13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g23ba1978a66_1_1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3ba1978a66_1_1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g23ba1978a66_1_1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3bb90da801_1_1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g23bb90da801_1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3bb90da801_1_2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g23bb90da801_1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3bb90da801_1_3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g23bb90da801_1_3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3bb90da801_1_4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23bb90da801_1_4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3bb90da801_1_4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g23bb90da801_1_4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3bb90da801_1_5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9" name="Google Shape;889;g23bb90da801_1_5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754694b36b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g2754694b36b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754694b36b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g2754694b36b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3bed585331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g23bed58533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6dd32fe6ef_0_4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3" name="Google Shape;973;g26dd32fe6ef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6dd32fe6ef_0_4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g26dd32fe6ef_0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26dd32fe6ef_0_4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2" name="Google Shape;1022;g26dd32fe6ef_0_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3bb90da801_1_5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2" name="Google Shape;1042;g23bb90da801_1_5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6dd32fe6ef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1" name="Google Shape;1051;g26dd32fe6ef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3ba1978a66_1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6" name="Google Shape;546;g23ba1978a66_1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3bb90da801_1_3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g23bb90da801_1_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6dd32fe6ef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g26dd32fe6ef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3bb90da801_5_2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g23bb90da801_5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3bb90da801_1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Untuk pedahuluan ini, kami membaginya menjadi 3 faktor besar yang cukup memberikan pengaruh. 1. Norma dan hierarki peraturan, 2. Tumpang tindih regulasi, dan terkahir, banyaknya jumlah peraturan yang beredar di indonesia. kami menyadari urgensi mengenai harmonisasi dari peraturan-peraturan ini untuk mengurangi kompleksitas, meningkatkan transparansi dan mempermudah penerapan aturan. sehinga kami membuat karya analisis ini untuk… </a:t>
            </a:r>
            <a:endParaRPr/>
          </a:p>
        </p:txBody>
      </p:sp>
      <p:sp>
        <p:nvSpPr>
          <p:cNvPr id="624" name="Google Shape;624;g23bb90da801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3bb90da801_5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Untuk pedahuluan ini, kami membaginya menjadi 3 faktor besar yang cukup memberikan pengaruh. 1. Norma dan hierarki peraturan, 2. Tumpang tindih regulasi, dan terkahir, banyaknya jumlah peraturan yang beredar di indonesia. kami menyadari urgensi mengenai harmonisasi dari peraturan-peraturan ini untuk mengurangi kompleksitas, meningkatkan transparansi dan mempermudah penerapan aturan. sehinga kami membuat karya analisis ini untuk… </a:t>
            </a:r>
            <a:endParaRPr/>
          </a:p>
        </p:txBody>
      </p:sp>
      <p:sp>
        <p:nvSpPr>
          <p:cNvPr id="653" name="Google Shape;653;g23bb90da801_5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3bb90da801_1_3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23bb90da801_1_3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28"/>
        <p:cNvGrpSpPr/>
        <p:nvPr/>
      </p:nvGrpSpPr>
      <p:grpSpPr>
        <a:xfrm>
          <a:off x="0" y="0"/>
          <a:ext cx="0" cy="0"/>
          <a:chOff x="0" y="0"/>
          <a:chExt cx="0" cy="0"/>
        </a:xfrm>
      </p:grpSpPr>
      <p:sp>
        <p:nvSpPr>
          <p:cNvPr id="29" name="Google Shape;29;p14"/>
          <p:cNvSpPr txBox="1">
            <a:spLocks noGrp="1"/>
          </p:cNvSpPr>
          <p:nvPr>
            <p:ph type="ctrTitle"/>
          </p:nvPr>
        </p:nvSpPr>
        <p:spPr>
          <a:xfrm>
            <a:off x="1524000" y="1165123"/>
            <a:ext cx="9144000" cy="271370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Libre Franklin Medium"/>
              <a:buNone/>
              <a:defRPr sz="6000" b="1">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4"/>
          <p:cNvSpPr txBox="1">
            <a:spLocks noGrp="1"/>
          </p:cNvSpPr>
          <p:nvPr>
            <p:ph type="subTitle" idx="1"/>
          </p:nvPr>
        </p:nvSpPr>
        <p:spPr>
          <a:xfrm>
            <a:off x="1524000" y="4601496"/>
            <a:ext cx="9144000" cy="65630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b="1">
                <a:latin typeface="Libre Franklin"/>
                <a:ea typeface="Libre Franklin"/>
                <a:cs typeface="Libre Franklin"/>
                <a:sym typeface="Libre Franklin"/>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4" name="Google Shape;34;p14"/>
          <p:cNvPicPr preferRelativeResize="0"/>
          <p:nvPr/>
        </p:nvPicPr>
        <p:blipFill rotWithShape="1">
          <a:blip r:embed="rId2">
            <a:alphaModFix/>
          </a:blip>
          <a:srcRect/>
          <a:stretch/>
        </p:blipFill>
        <p:spPr>
          <a:xfrm>
            <a:off x="0" y="-3052"/>
            <a:ext cx="1524000" cy="135285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30"/>
        <p:cNvGrpSpPr/>
        <p:nvPr/>
      </p:nvGrpSpPr>
      <p:grpSpPr>
        <a:xfrm>
          <a:off x="0" y="0"/>
          <a:ext cx="0" cy="0"/>
          <a:chOff x="0" y="0"/>
          <a:chExt cx="0" cy="0"/>
        </a:xfrm>
      </p:grpSpPr>
      <p:sp>
        <p:nvSpPr>
          <p:cNvPr id="131" name="Google Shape;13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34" name="Google Shape;134;p23"/>
          <p:cNvPicPr preferRelativeResize="0"/>
          <p:nvPr/>
        </p:nvPicPr>
        <p:blipFill rotWithShape="1">
          <a:blip r:embed="rId2">
            <a:alphaModFix/>
          </a:blip>
          <a:srcRect/>
          <a:stretch/>
        </p:blipFill>
        <p:spPr>
          <a:xfrm>
            <a:off x="0" y="-3052"/>
            <a:ext cx="1524000" cy="135285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838200" y="886961"/>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ibre Franklin Medium"/>
              <a:buNone/>
              <a:defRPr>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0" name="Google Shape;140;p24"/>
          <p:cNvSpPr txBox="1">
            <a:spLocks noGrp="1"/>
          </p:cNvSpPr>
          <p:nvPr>
            <p:ph type="body" idx="1"/>
          </p:nvPr>
        </p:nvSpPr>
        <p:spPr>
          <a:xfrm>
            <a:off x="690716" y="5056639"/>
            <a:ext cx="10515599" cy="9144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1" name="Google Shape;141;p24"/>
          <p:cNvPicPr preferRelativeResize="0"/>
          <p:nvPr/>
        </p:nvPicPr>
        <p:blipFill rotWithShape="1">
          <a:blip r:embed="rId2">
            <a:alphaModFix/>
          </a:blip>
          <a:srcRect/>
          <a:stretch/>
        </p:blipFill>
        <p:spPr>
          <a:xfrm>
            <a:off x="0" y="-3052"/>
            <a:ext cx="1524000" cy="135285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42"/>
        <p:cNvGrpSpPr/>
        <p:nvPr/>
      </p:nvGrpSpPr>
      <p:grpSpPr>
        <a:xfrm>
          <a:off x="0" y="0"/>
          <a:ext cx="0" cy="0"/>
          <a:chOff x="0" y="0"/>
          <a:chExt cx="0" cy="0"/>
        </a:xfrm>
      </p:grpSpPr>
      <p:sp>
        <p:nvSpPr>
          <p:cNvPr id="143" name="Google Shape;14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46" name="Google Shape;146;p25"/>
          <p:cNvPicPr preferRelativeResize="0"/>
          <p:nvPr/>
        </p:nvPicPr>
        <p:blipFill rotWithShape="1">
          <a:blip r:embed="rId2">
            <a:alphaModFix/>
          </a:blip>
          <a:srcRect/>
          <a:stretch/>
        </p:blipFill>
        <p:spPr>
          <a:xfrm>
            <a:off x="0" y="-3052"/>
            <a:ext cx="1524000" cy="1352859"/>
          </a:xfrm>
          <a:prstGeom prst="rect">
            <a:avLst/>
          </a:prstGeom>
          <a:noFill/>
          <a:ln>
            <a:noFill/>
          </a:ln>
        </p:spPr>
      </p:pic>
      <p:sp>
        <p:nvSpPr>
          <p:cNvPr id="147" name="Google Shape;147;p25"/>
          <p:cNvSpPr/>
          <p:nvPr/>
        </p:nvSpPr>
        <p:spPr>
          <a:xfrm>
            <a:off x="1127637" y="2773279"/>
            <a:ext cx="1352860" cy="135286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1</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148" name="Google Shape;148;p25"/>
          <p:cNvSpPr/>
          <p:nvPr/>
        </p:nvSpPr>
        <p:spPr>
          <a:xfrm>
            <a:off x="3969850" y="2773279"/>
            <a:ext cx="1352860" cy="135286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2</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149" name="Google Shape;149;p25"/>
          <p:cNvSpPr/>
          <p:nvPr/>
        </p:nvSpPr>
        <p:spPr>
          <a:xfrm>
            <a:off x="6812063" y="2773279"/>
            <a:ext cx="1352860" cy="135286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3</a:t>
            </a:r>
            <a:endParaRPr sz="9600" b="1" i="0" u="none" strike="noStrike" cap="none">
              <a:solidFill>
                <a:schemeClr val="lt1"/>
              </a:solidFill>
              <a:latin typeface="Libre Franklin Medium"/>
              <a:ea typeface="Libre Franklin Medium"/>
              <a:cs typeface="Libre Franklin Medium"/>
              <a:sym typeface="Libre Franklin Medium"/>
            </a:endParaRPr>
          </a:p>
        </p:txBody>
      </p:sp>
      <p:cxnSp>
        <p:nvCxnSpPr>
          <p:cNvPr id="150" name="Google Shape;150;p25"/>
          <p:cNvCxnSpPr>
            <a:stCxn id="147" idx="0"/>
            <a:endCxn id="148" idx="2"/>
          </p:cNvCxnSpPr>
          <p:nvPr/>
        </p:nvCxnSpPr>
        <p:spPr>
          <a:xfrm>
            <a:off x="2480497" y="3449709"/>
            <a:ext cx="1489500" cy="0"/>
          </a:xfrm>
          <a:prstGeom prst="straightConnector1">
            <a:avLst/>
          </a:prstGeom>
          <a:noFill/>
          <a:ln w="38100" cap="flat" cmpd="dbl">
            <a:solidFill>
              <a:srgbClr val="3F3F3F"/>
            </a:solidFill>
            <a:prstDash val="solid"/>
            <a:miter lim="800000"/>
            <a:headEnd type="none" w="sm" len="sm"/>
            <a:tailEnd type="none" w="sm" len="sm"/>
          </a:ln>
        </p:spPr>
      </p:cxnSp>
      <p:cxnSp>
        <p:nvCxnSpPr>
          <p:cNvPr id="151" name="Google Shape;151;p25"/>
          <p:cNvCxnSpPr>
            <a:stCxn id="148" idx="0"/>
            <a:endCxn id="149" idx="2"/>
          </p:cNvCxnSpPr>
          <p:nvPr/>
        </p:nvCxnSpPr>
        <p:spPr>
          <a:xfrm>
            <a:off x="5322710" y="3449709"/>
            <a:ext cx="1489500" cy="0"/>
          </a:xfrm>
          <a:prstGeom prst="straightConnector1">
            <a:avLst/>
          </a:prstGeom>
          <a:noFill/>
          <a:ln w="38100" cap="flat" cmpd="dbl">
            <a:solidFill>
              <a:srgbClr val="3F3F3F"/>
            </a:solidFill>
            <a:prstDash val="solid"/>
            <a:miter lim="800000"/>
            <a:headEnd type="none" w="sm" len="sm"/>
            <a:tailEnd type="none" w="sm" len="sm"/>
          </a:ln>
        </p:spPr>
      </p:cxnSp>
      <p:sp>
        <p:nvSpPr>
          <p:cNvPr id="152" name="Google Shape;152;p25"/>
          <p:cNvSpPr txBox="1">
            <a:spLocks noGrp="1"/>
          </p:cNvSpPr>
          <p:nvPr>
            <p:ph type="body" idx="1"/>
          </p:nvPr>
        </p:nvSpPr>
        <p:spPr>
          <a:xfrm>
            <a:off x="3528704" y="2017965"/>
            <a:ext cx="2371644" cy="733244"/>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25"/>
          <p:cNvSpPr txBox="1">
            <a:spLocks noGrp="1"/>
          </p:cNvSpPr>
          <p:nvPr>
            <p:ph type="body" idx="2"/>
          </p:nvPr>
        </p:nvSpPr>
        <p:spPr>
          <a:xfrm>
            <a:off x="3528704" y="1354284"/>
            <a:ext cx="2371644" cy="57600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25"/>
          <p:cNvSpPr txBox="1">
            <a:spLocks noGrp="1"/>
          </p:cNvSpPr>
          <p:nvPr>
            <p:ph type="body" idx="3"/>
          </p:nvPr>
        </p:nvSpPr>
        <p:spPr>
          <a:xfrm>
            <a:off x="6370917" y="4266458"/>
            <a:ext cx="2371644" cy="733244"/>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25"/>
          <p:cNvSpPr txBox="1">
            <a:spLocks noGrp="1"/>
          </p:cNvSpPr>
          <p:nvPr>
            <p:ph type="body" idx="4"/>
          </p:nvPr>
        </p:nvSpPr>
        <p:spPr>
          <a:xfrm>
            <a:off x="6370917" y="5045739"/>
            <a:ext cx="2371644" cy="57600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25"/>
          <p:cNvSpPr txBox="1">
            <a:spLocks noGrp="1"/>
          </p:cNvSpPr>
          <p:nvPr>
            <p:ph type="body" idx="5"/>
          </p:nvPr>
        </p:nvSpPr>
        <p:spPr>
          <a:xfrm>
            <a:off x="9173497" y="2025020"/>
            <a:ext cx="2371644" cy="733244"/>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5"/>
          <p:cNvSpPr txBox="1">
            <a:spLocks noGrp="1"/>
          </p:cNvSpPr>
          <p:nvPr>
            <p:ph type="body" idx="6"/>
          </p:nvPr>
        </p:nvSpPr>
        <p:spPr>
          <a:xfrm>
            <a:off x="9173497" y="1361339"/>
            <a:ext cx="2371644" cy="57600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5"/>
          <p:cNvSpPr/>
          <p:nvPr/>
        </p:nvSpPr>
        <p:spPr>
          <a:xfrm>
            <a:off x="9654275" y="2773279"/>
            <a:ext cx="1352860" cy="135286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4</a:t>
            </a:r>
            <a:endParaRPr sz="9600" b="1" i="0" u="none" strike="noStrike" cap="none">
              <a:solidFill>
                <a:schemeClr val="lt1"/>
              </a:solidFill>
              <a:latin typeface="Libre Franklin Medium"/>
              <a:ea typeface="Libre Franklin Medium"/>
              <a:cs typeface="Libre Franklin Medium"/>
              <a:sym typeface="Libre Franklin Medium"/>
            </a:endParaRPr>
          </a:p>
        </p:txBody>
      </p:sp>
      <p:cxnSp>
        <p:nvCxnSpPr>
          <p:cNvPr id="159" name="Google Shape;159;p25"/>
          <p:cNvCxnSpPr>
            <a:endCxn id="158" idx="2"/>
          </p:cNvCxnSpPr>
          <p:nvPr/>
        </p:nvCxnSpPr>
        <p:spPr>
          <a:xfrm>
            <a:off x="8164775" y="3429009"/>
            <a:ext cx="1489500" cy="20700"/>
          </a:xfrm>
          <a:prstGeom prst="straightConnector1">
            <a:avLst/>
          </a:prstGeom>
          <a:noFill/>
          <a:ln w="38100" cap="flat" cmpd="dbl">
            <a:solidFill>
              <a:srgbClr val="3F3F3F"/>
            </a:solidFill>
            <a:prstDash val="solid"/>
            <a:miter lim="800000"/>
            <a:headEnd type="none" w="sm" len="sm"/>
            <a:tailEnd type="none" w="sm" len="sm"/>
          </a:ln>
        </p:spPr>
      </p:cxnSp>
      <p:sp>
        <p:nvSpPr>
          <p:cNvPr id="160" name="Google Shape;160;p25"/>
          <p:cNvSpPr txBox="1">
            <a:spLocks noGrp="1"/>
          </p:cNvSpPr>
          <p:nvPr>
            <p:ph type="body" idx="7"/>
          </p:nvPr>
        </p:nvSpPr>
        <p:spPr>
          <a:xfrm>
            <a:off x="646859" y="4266458"/>
            <a:ext cx="2371644" cy="733244"/>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25"/>
          <p:cNvSpPr txBox="1">
            <a:spLocks noGrp="1"/>
          </p:cNvSpPr>
          <p:nvPr>
            <p:ph type="body" idx="8"/>
          </p:nvPr>
        </p:nvSpPr>
        <p:spPr>
          <a:xfrm>
            <a:off x="646859" y="5045739"/>
            <a:ext cx="2371644" cy="57600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Title Only">
  <p:cSld name="3_Title Only">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838200" y="886962"/>
            <a:ext cx="10515599" cy="82385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67" name="Google Shape;167;p26"/>
          <p:cNvPicPr preferRelativeResize="0"/>
          <p:nvPr/>
        </p:nvPicPr>
        <p:blipFill rotWithShape="1">
          <a:blip r:embed="rId2">
            <a:alphaModFix/>
          </a:blip>
          <a:srcRect/>
          <a:stretch/>
        </p:blipFill>
        <p:spPr>
          <a:xfrm>
            <a:off x="0" y="-3052"/>
            <a:ext cx="1524000" cy="1352859"/>
          </a:xfrm>
          <a:prstGeom prst="rect">
            <a:avLst/>
          </a:prstGeom>
          <a:noFill/>
          <a:ln>
            <a:noFill/>
          </a:ln>
        </p:spPr>
      </p:pic>
      <p:sp>
        <p:nvSpPr>
          <p:cNvPr id="168" name="Google Shape;168;p26"/>
          <p:cNvSpPr/>
          <p:nvPr/>
        </p:nvSpPr>
        <p:spPr>
          <a:xfrm>
            <a:off x="4914900" y="2111793"/>
            <a:ext cx="742735" cy="742735"/>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 name="Google Shape;169;p26"/>
          <p:cNvSpPr txBox="1">
            <a:spLocks noGrp="1"/>
          </p:cNvSpPr>
          <p:nvPr>
            <p:ph type="body" idx="1"/>
          </p:nvPr>
        </p:nvSpPr>
        <p:spPr>
          <a:xfrm>
            <a:off x="1383000" y="2111793"/>
            <a:ext cx="3417599"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0" name="Google Shape;170;p26"/>
          <p:cNvSpPr txBox="1">
            <a:spLocks noGrp="1"/>
          </p:cNvSpPr>
          <p:nvPr>
            <p:ph type="body" idx="2"/>
          </p:nvPr>
        </p:nvSpPr>
        <p:spPr>
          <a:xfrm>
            <a:off x="1382999" y="2971800"/>
            <a:ext cx="4274636"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26"/>
          <p:cNvSpPr/>
          <p:nvPr/>
        </p:nvSpPr>
        <p:spPr>
          <a:xfrm>
            <a:off x="9837451" y="2111793"/>
            <a:ext cx="742735" cy="742735"/>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 name="Google Shape;172;p26"/>
          <p:cNvSpPr txBox="1">
            <a:spLocks noGrp="1"/>
          </p:cNvSpPr>
          <p:nvPr>
            <p:ph type="body" idx="3"/>
          </p:nvPr>
        </p:nvSpPr>
        <p:spPr>
          <a:xfrm>
            <a:off x="6305551" y="2111793"/>
            <a:ext cx="3417599"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3" name="Google Shape;173;p26"/>
          <p:cNvSpPr txBox="1">
            <a:spLocks noGrp="1"/>
          </p:cNvSpPr>
          <p:nvPr>
            <p:ph type="body" idx="4"/>
          </p:nvPr>
        </p:nvSpPr>
        <p:spPr>
          <a:xfrm>
            <a:off x="6305550" y="2971800"/>
            <a:ext cx="4274636"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6"/>
          <p:cNvSpPr/>
          <p:nvPr/>
        </p:nvSpPr>
        <p:spPr>
          <a:xfrm>
            <a:off x="4914900" y="4352629"/>
            <a:ext cx="742735" cy="742735"/>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 name="Google Shape;175;p26"/>
          <p:cNvSpPr txBox="1">
            <a:spLocks noGrp="1"/>
          </p:cNvSpPr>
          <p:nvPr>
            <p:ph type="body" idx="5"/>
          </p:nvPr>
        </p:nvSpPr>
        <p:spPr>
          <a:xfrm>
            <a:off x="1383000" y="4352629"/>
            <a:ext cx="3417599"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6" name="Google Shape;176;p26"/>
          <p:cNvSpPr txBox="1">
            <a:spLocks noGrp="1"/>
          </p:cNvSpPr>
          <p:nvPr>
            <p:ph type="body" idx="6"/>
          </p:nvPr>
        </p:nvSpPr>
        <p:spPr>
          <a:xfrm>
            <a:off x="1382999" y="5212636"/>
            <a:ext cx="4274636"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26"/>
          <p:cNvSpPr/>
          <p:nvPr/>
        </p:nvSpPr>
        <p:spPr>
          <a:xfrm>
            <a:off x="9837451" y="4352629"/>
            <a:ext cx="742735" cy="742735"/>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Google Shape;178;p26"/>
          <p:cNvSpPr txBox="1">
            <a:spLocks noGrp="1"/>
          </p:cNvSpPr>
          <p:nvPr>
            <p:ph type="body" idx="7"/>
          </p:nvPr>
        </p:nvSpPr>
        <p:spPr>
          <a:xfrm>
            <a:off x="6305551" y="4352629"/>
            <a:ext cx="3417599"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9" name="Google Shape;179;p26"/>
          <p:cNvSpPr txBox="1">
            <a:spLocks noGrp="1"/>
          </p:cNvSpPr>
          <p:nvPr>
            <p:ph type="body" idx="8"/>
          </p:nvPr>
        </p:nvSpPr>
        <p:spPr>
          <a:xfrm>
            <a:off x="6305550" y="5212636"/>
            <a:ext cx="4274636"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199"/>
        <p:cNvGrpSpPr/>
        <p:nvPr/>
      </p:nvGrpSpPr>
      <p:grpSpPr>
        <a:xfrm>
          <a:off x="0" y="0"/>
          <a:ext cx="0" cy="0"/>
          <a:chOff x="0" y="0"/>
          <a:chExt cx="0" cy="0"/>
        </a:xfrm>
      </p:grpSpPr>
      <p:sp>
        <p:nvSpPr>
          <p:cNvPr id="200" name="Google Shape;200;g23ba1978a66_1_256"/>
          <p:cNvSpPr txBox="1">
            <a:spLocks noGrp="1"/>
          </p:cNvSpPr>
          <p:nvPr>
            <p:ph type="ctrTitle"/>
          </p:nvPr>
        </p:nvSpPr>
        <p:spPr>
          <a:xfrm>
            <a:off x="1524000" y="1165123"/>
            <a:ext cx="9144000" cy="2713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6000"/>
              <a:buFont typeface="Libre Franklin Medium"/>
              <a:buNone/>
              <a:defRPr sz="6000" b="1">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1" name="Google Shape;201;g23ba1978a66_1_256"/>
          <p:cNvSpPr txBox="1">
            <a:spLocks noGrp="1"/>
          </p:cNvSpPr>
          <p:nvPr>
            <p:ph type="subTitle" idx="1"/>
          </p:nvPr>
        </p:nvSpPr>
        <p:spPr>
          <a:xfrm>
            <a:off x="1524000" y="4601496"/>
            <a:ext cx="9144000" cy="6564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b="1">
                <a:latin typeface="Libre Franklin"/>
                <a:ea typeface="Libre Franklin"/>
                <a:cs typeface="Libre Franklin"/>
                <a:sym typeface="Libre Franklin"/>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02" name="Google Shape;202;g23ba1978a66_1_2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3" name="Google Shape;203;g23ba1978a66_1_2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4" name="Google Shape;204;g23ba1978a66_1_2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05" name="Google Shape;205;g23ba1978a66_1_256"/>
          <p:cNvPicPr preferRelativeResize="0"/>
          <p:nvPr/>
        </p:nvPicPr>
        <p:blipFill rotWithShape="1">
          <a:blip r:embed="rId2">
            <a:alphaModFix/>
          </a:blip>
          <a:srcRect/>
          <a:stretch/>
        </p:blipFill>
        <p:spPr>
          <a:xfrm>
            <a:off x="0" y="-3052"/>
            <a:ext cx="1524000" cy="135286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6"/>
        <p:cNvGrpSpPr/>
        <p:nvPr/>
      </p:nvGrpSpPr>
      <p:grpSpPr>
        <a:xfrm>
          <a:off x="0" y="0"/>
          <a:ext cx="0" cy="0"/>
          <a:chOff x="0" y="0"/>
          <a:chExt cx="0" cy="0"/>
        </a:xfrm>
      </p:grpSpPr>
      <p:sp>
        <p:nvSpPr>
          <p:cNvPr id="207" name="Google Shape;207;g23ba1978a66_1_263"/>
          <p:cNvSpPr txBox="1">
            <a:spLocks noGrp="1"/>
          </p:cNvSpPr>
          <p:nvPr>
            <p:ph type="title"/>
          </p:nvPr>
        </p:nvSpPr>
        <p:spPr>
          <a:xfrm>
            <a:off x="838200" y="886962"/>
            <a:ext cx="10515600" cy="912300"/>
          </a:xfrm>
          <a:prstGeom prst="rect">
            <a:avLst/>
          </a:prstGeom>
          <a:solidFill>
            <a:srgbClr val="00B0F0">
              <a:alpha val="89410"/>
            </a:srgbClr>
          </a:solid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400"/>
              <a:buFont typeface="Libre Franklin Medium"/>
              <a:buNone/>
              <a:defRPr>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8" name="Google Shape;208;g23ba1978a66_1_263"/>
          <p:cNvSpPr txBox="1">
            <a:spLocks noGrp="1"/>
          </p:cNvSpPr>
          <p:nvPr>
            <p:ph type="body" idx="1"/>
          </p:nvPr>
        </p:nvSpPr>
        <p:spPr>
          <a:xfrm>
            <a:off x="838200" y="2014359"/>
            <a:ext cx="10515600" cy="4126800"/>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dk1"/>
              </a:buClr>
              <a:buSzPts val="2800"/>
              <a:buChar char="•"/>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9" name="Google Shape;209;g23ba1978a66_1_2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0" name="Google Shape;210;g23ba1978a66_1_2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1" name="Google Shape;211;g23ba1978a66_1_2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12" name="Google Shape;212;g23ba1978a66_1_263"/>
          <p:cNvPicPr preferRelativeResize="0"/>
          <p:nvPr/>
        </p:nvPicPr>
        <p:blipFill rotWithShape="1">
          <a:blip r:embed="rId2">
            <a:alphaModFix/>
          </a:blip>
          <a:srcRect/>
          <a:stretch/>
        </p:blipFill>
        <p:spPr>
          <a:xfrm>
            <a:off x="0" y="-3052"/>
            <a:ext cx="1524000" cy="135286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13"/>
        <p:cNvGrpSpPr/>
        <p:nvPr/>
      </p:nvGrpSpPr>
      <p:grpSpPr>
        <a:xfrm>
          <a:off x="0" y="0"/>
          <a:ext cx="0" cy="0"/>
          <a:chOff x="0" y="0"/>
          <a:chExt cx="0" cy="0"/>
        </a:xfrm>
      </p:grpSpPr>
      <p:sp>
        <p:nvSpPr>
          <p:cNvPr id="214" name="Google Shape;214;g23ba1978a66_1_2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5" name="Google Shape;215;g23ba1978a66_1_27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6" name="Google Shape;216;g23ba1978a66_1_2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17" name="Google Shape;217;g23ba1978a66_1_270"/>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218" name="Google Shape;218;g23ba1978a66_1_270"/>
          <p:cNvSpPr/>
          <p:nvPr/>
        </p:nvSpPr>
        <p:spPr>
          <a:xfrm>
            <a:off x="1127637" y="2752570"/>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a:solidFill>
                  <a:schemeClr val="lt1"/>
                </a:solidFill>
                <a:latin typeface="Libre Franklin Medium"/>
                <a:ea typeface="Libre Franklin Medium"/>
                <a:cs typeface="Libre Franklin Medium"/>
                <a:sym typeface="Libre Franklin Medium"/>
              </a:rPr>
              <a:t>1</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219" name="Google Shape;219;g23ba1978a66_1_270"/>
          <p:cNvSpPr/>
          <p:nvPr/>
        </p:nvSpPr>
        <p:spPr>
          <a:xfrm>
            <a:off x="5419570" y="2752570"/>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a:solidFill>
                  <a:schemeClr val="lt1"/>
                </a:solidFill>
                <a:latin typeface="Libre Franklin Medium"/>
                <a:ea typeface="Libre Franklin Medium"/>
                <a:cs typeface="Libre Franklin Medium"/>
                <a:sym typeface="Libre Franklin Medium"/>
              </a:rPr>
              <a:t>2</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220" name="Google Shape;220;g23ba1978a66_1_270"/>
          <p:cNvSpPr/>
          <p:nvPr/>
        </p:nvSpPr>
        <p:spPr>
          <a:xfrm>
            <a:off x="9711503" y="2752570"/>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a:solidFill>
                  <a:schemeClr val="lt1"/>
                </a:solidFill>
                <a:latin typeface="Libre Franklin Medium"/>
                <a:ea typeface="Libre Franklin Medium"/>
                <a:cs typeface="Libre Franklin Medium"/>
                <a:sym typeface="Libre Franklin Medium"/>
              </a:rPr>
              <a:t>3</a:t>
            </a:r>
            <a:endParaRPr sz="9600" b="1" i="0" u="none" strike="noStrike" cap="none">
              <a:solidFill>
                <a:schemeClr val="lt1"/>
              </a:solidFill>
              <a:latin typeface="Libre Franklin Medium"/>
              <a:ea typeface="Libre Franklin Medium"/>
              <a:cs typeface="Libre Franklin Medium"/>
              <a:sym typeface="Libre Franklin Medium"/>
            </a:endParaRPr>
          </a:p>
        </p:txBody>
      </p:sp>
      <p:cxnSp>
        <p:nvCxnSpPr>
          <p:cNvPr id="221" name="Google Shape;221;g23ba1978a66_1_270"/>
          <p:cNvCxnSpPr>
            <a:stCxn id="218" idx="0"/>
            <a:endCxn id="219" idx="2"/>
          </p:cNvCxnSpPr>
          <p:nvPr/>
        </p:nvCxnSpPr>
        <p:spPr>
          <a:xfrm>
            <a:off x="2480637" y="3429070"/>
            <a:ext cx="2938800" cy="0"/>
          </a:xfrm>
          <a:prstGeom prst="straightConnector1">
            <a:avLst/>
          </a:prstGeom>
          <a:noFill/>
          <a:ln w="38100" cap="flat" cmpd="dbl">
            <a:solidFill>
              <a:srgbClr val="3F3F3F"/>
            </a:solidFill>
            <a:prstDash val="solid"/>
            <a:miter lim="800000"/>
            <a:headEnd type="none" w="sm" len="sm"/>
            <a:tailEnd type="none" w="sm" len="sm"/>
          </a:ln>
        </p:spPr>
      </p:cxnSp>
      <p:cxnSp>
        <p:nvCxnSpPr>
          <p:cNvPr id="222" name="Google Shape;222;g23ba1978a66_1_270"/>
          <p:cNvCxnSpPr>
            <a:stCxn id="219" idx="0"/>
            <a:endCxn id="220" idx="2"/>
          </p:cNvCxnSpPr>
          <p:nvPr/>
        </p:nvCxnSpPr>
        <p:spPr>
          <a:xfrm>
            <a:off x="6772570" y="3429070"/>
            <a:ext cx="2938800" cy="0"/>
          </a:xfrm>
          <a:prstGeom prst="straightConnector1">
            <a:avLst/>
          </a:prstGeom>
          <a:noFill/>
          <a:ln w="38100" cap="flat" cmpd="dbl">
            <a:solidFill>
              <a:srgbClr val="3F3F3F"/>
            </a:solidFill>
            <a:prstDash val="solid"/>
            <a:miter lim="800000"/>
            <a:headEnd type="none" w="sm" len="sm"/>
            <a:tailEnd type="none" w="sm" len="sm"/>
          </a:ln>
        </p:spPr>
      </p:cxnSp>
      <p:sp>
        <p:nvSpPr>
          <p:cNvPr id="223" name="Google Shape;223;g23ba1978a66_1_270"/>
          <p:cNvSpPr txBox="1">
            <a:spLocks noGrp="1"/>
          </p:cNvSpPr>
          <p:nvPr>
            <p:ph type="body" idx="1"/>
          </p:nvPr>
        </p:nvSpPr>
        <p:spPr>
          <a:xfrm>
            <a:off x="1127637" y="2017965"/>
            <a:ext cx="14100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4" name="Google Shape;224;g23ba1978a66_1_270"/>
          <p:cNvSpPr txBox="1">
            <a:spLocks noGrp="1"/>
          </p:cNvSpPr>
          <p:nvPr>
            <p:ph type="body" idx="2"/>
          </p:nvPr>
        </p:nvSpPr>
        <p:spPr>
          <a:xfrm>
            <a:off x="1127637" y="1354284"/>
            <a:ext cx="14100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5" name="Google Shape;225;g23ba1978a66_1_270"/>
          <p:cNvSpPr txBox="1">
            <a:spLocks noGrp="1"/>
          </p:cNvSpPr>
          <p:nvPr>
            <p:ph type="body" idx="3"/>
          </p:nvPr>
        </p:nvSpPr>
        <p:spPr>
          <a:xfrm>
            <a:off x="5390956" y="4266458"/>
            <a:ext cx="14100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6" name="Google Shape;226;g23ba1978a66_1_270"/>
          <p:cNvSpPr txBox="1">
            <a:spLocks noGrp="1"/>
          </p:cNvSpPr>
          <p:nvPr>
            <p:ph type="body" idx="4"/>
          </p:nvPr>
        </p:nvSpPr>
        <p:spPr>
          <a:xfrm>
            <a:off x="5390956" y="5045739"/>
            <a:ext cx="14100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7" name="Google Shape;227;g23ba1978a66_1_270"/>
          <p:cNvSpPr txBox="1">
            <a:spLocks noGrp="1"/>
          </p:cNvSpPr>
          <p:nvPr>
            <p:ph type="body" idx="5"/>
          </p:nvPr>
        </p:nvSpPr>
        <p:spPr>
          <a:xfrm>
            <a:off x="9654275" y="2025020"/>
            <a:ext cx="14100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8" name="Google Shape;228;g23ba1978a66_1_270"/>
          <p:cNvSpPr txBox="1">
            <a:spLocks noGrp="1"/>
          </p:cNvSpPr>
          <p:nvPr>
            <p:ph type="body" idx="6"/>
          </p:nvPr>
        </p:nvSpPr>
        <p:spPr>
          <a:xfrm>
            <a:off x="9654275" y="1361339"/>
            <a:ext cx="14100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9"/>
        <p:cNvGrpSpPr/>
        <p:nvPr/>
      </p:nvGrpSpPr>
      <p:grpSpPr>
        <a:xfrm>
          <a:off x="0" y="0"/>
          <a:ext cx="0" cy="0"/>
          <a:chOff x="0" y="0"/>
          <a:chExt cx="0" cy="0"/>
        </a:xfrm>
      </p:grpSpPr>
      <p:sp>
        <p:nvSpPr>
          <p:cNvPr id="230" name="Google Shape;230;g23ba1978a66_1_286"/>
          <p:cNvSpPr txBox="1">
            <a:spLocks noGrp="1"/>
          </p:cNvSpPr>
          <p:nvPr>
            <p:ph type="title"/>
          </p:nvPr>
        </p:nvSpPr>
        <p:spPr>
          <a:xfrm>
            <a:off x="838200" y="886962"/>
            <a:ext cx="10515600" cy="912300"/>
          </a:xfrm>
          <a:prstGeom prst="rect">
            <a:avLst/>
          </a:prstGeom>
          <a:solidFill>
            <a:srgbClr val="00B0F0">
              <a:alpha val="89410"/>
            </a:srgbClr>
          </a:solid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400"/>
              <a:buFont typeface="Libre Franklin Medium"/>
              <a:buNone/>
              <a:defRPr>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1" name="Google Shape;231;g23ba1978a66_1_286"/>
          <p:cNvSpPr txBox="1">
            <a:spLocks noGrp="1"/>
          </p:cNvSpPr>
          <p:nvPr>
            <p:ph type="body" idx="1"/>
          </p:nvPr>
        </p:nvSpPr>
        <p:spPr>
          <a:xfrm>
            <a:off x="6172200" y="1978691"/>
            <a:ext cx="5181600" cy="4215300"/>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dk1"/>
              </a:buClr>
              <a:buSzPts val="2800"/>
              <a:buChar char="•"/>
              <a:defRPr sz="28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2" name="Google Shape;232;g23ba1978a66_1_2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3" name="Google Shape;233;g23ba1978a66_1_2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4" name="Google Shape;234;g23ba1978a66_1_28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35" name="Google Shape;235;g23ba1978a66_1_286"/>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236" name="Google Shape;236;g23ba1978a66_1_286"/>
          <p:cNvSpPr txBox="1">
            <a:spLocks noGrp="1"/>
          </p:cNvSpPr>
          <p:nvPr>
            <p:ph type="body" idx="2"/>
          </p:nvPr>
        </p:nvSpPr>
        <p:spPr>
          <a:xfrm>
            <a:off x="838200" y="1961535"/>
            <a:ext cx="5181600" cy="4215300"/>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dk1"/>
              </a:buClr>
              <a:buSzPts val="2800"/>
              <a:buChar char="•"/>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37"/>
        <p:cNvGrpSpPr/>
        <p:nvPr/>
      </p:nvGrpSpPr>
      <p:grpSpPr>
        <a:xfrm>
          <a:off x="0" y="0"/>
          <a:ext cx="0" cy="0"/>
          <a:chOff x="0" y="0"/>
          <a:chExt cx="0" cy="0"/>
        </a:xfrm>
      </p:grpSpPr>
      <p:sp>
        <p:nvSpPr>
          <p:cNvPr id="238" name="Google Shape;238;g23ba1978a66_1_294"/>
          <p:cNvSpPr txBox="1">
            <a:spLocks noGrp="1"/>
          </p:cNvSpPr>
          <p:nvPr>
            <p:ph type="title"/>
          </p:nvPr>
        </p:nvSpPr>
        <p:spPr>
          <a:xfrm>
            <a:off x="838200" y="886962"/>
            <a:ext cx="10515600" cy="912300"/>
          </a:xfrm>
          <a:prstGeom prst="rect">
            <a:avLst/>
          </a:prstGeom>
          <a:solidFill>
            <a:srgbClr val="00B0F0">
              <a:alpha val="89410"/>
            </a:srgbClr>
          </a:solid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400"/>
              <a:buFont typeface="Libre Franklin Medium"/>
              <a:buNone/>
              <a:defRPr b="1">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9" name="Google Shape;239;g23ba1978a66_1_294"/>
          <p:cNvSpPr txBox="1">
            <a:spLocks noGrp="1"/>
          </p:cNvSpPr>
          <p:nvPr>
            <p:ph type="body" idx="1"/>
          </p:nvPr>
        </p:nvSpPr>
        <p:spPr>
          <a:xfrm>
            <a:off x="839788" y="1906254"/>
            <a:ext cx="5157900" cy="526500"/>
          </a:xfrm>
          <a:prstGeom prst="rect">
            <a:avLst/>
          </a:prstGeom>
          <a:solidFill>
            <a:srgbClr val="00D3F0"/>
          </a:solid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40" name="Google Shape;240;g23ba1978a66_1_294"/>
          <p:cNvSpPr txBox="1">
            <a:spLocks noGrp="1"/>
          </p:cNvSpPr>
          <p:nvPr>
            <p:ph type="body" idx="2"/>
          </p:nvPr>
        </p:nvSpPr>
        <p:spPr>
          <a:xfrm>
            <a:off x="6172200" y="1906254"/>
            <a:ext cx="5183100" cy="526500"/>
          </a:xfrm>
          <a:prstGeom prst="rect">
            <a:avLst/>
          </a:prstGeom>
          <a:solidFill>
            <a:srgbClr val="00D3F0"/>
          </a:solid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41" name="Google Shape;241;g23ba1978a66_1_29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2" name="Google Shape;242;g23ba1978a66_1_29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3" name="Google Shape;243;g23ba1978a66_1_29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44" name="Google Shape;244;g23ba1978a66_1_294"/>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245" name="Google Shape;245;g23ba1978a66_1_294"/>
          <p:cNvSpPr txBox="1">
            <a:spLocks noGrp="1"/>
          </p:cNvSpPr>
          <p:nvPr>
            <p:ph type="body" idx="3"/>
          </p:nvPr>
        </p:nvSpPr>
        <p:spPr>
          <a:xfrm>
            <a:off x="6172200" y="2556585"/>
            <a:ext cx="5181600" cy="3578700"/>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dk1"/>
              </a:buClr>
              <a:buSzPts val="2800"/>
              <a:buChar char="•"/>
              <a:defRPr sz="28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6" name="Google Shape;246;g23ba1978a66_1_294"/>
          <p:cNvSpPr txBox="1">
            <a:spLocks noGrp="1"/>
          </p:cNvSpPr>
          <p:nvPr>
            <p:ph type="body" idx="4"/>
          </p:nvPr>
        </p:nvSpPr>
        <p:spPr>
          <a:xfrm>
            <a:off x="838200" y="2539429"/>
            <a:ext cx="5181600" cy="3578700"/>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dk1"/>
              </a:buClr>
              <a:buSzPts val="2800"/>
              <a:buChar char="•"/>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47"/>
        <p:cNvGrpSpPr/>
        <p:nvPr/>
      </p:nvGrpSpPr>
      <p:grpSpPr>
        <a:xfrm>
          <a:off x="0" y="0"/>
          <a:ext cx="0" cy="0"/>
          <a:chOff x="0" y="0"/>
          <a:chExt cx="0" cy="0"/>
        </a:xfrm>
      </p:grpSpPr>
      <p:sp>
        <p:nvSpPr>
          <p:cNvPr id="248" name="Google Shape;248;g23ba1978a66_1_304"/>
          <p:cNvSpPr txBox="1">
            <a:spLocks noGrp="1"/>
          </p:cNvSpPr>
          <p:nvPr>
            <p:ph type="title"/>
          </p:nvPr>
        </p:nvSpPr>
        <p:spPr>
          <a:xfrm>
            <a:off x="838200" y="886962"/>
            <a:ext cx="10515600" cy="912300"/>
          </a:xfrm>
          <a:prstGeom prst="rect">
            <a:avLst/>
          </a:prstGeom>
          <a:solidFill>
            <a:srgbClr val="00B0F0">
              <a:alpha val="89410"/>
            </a:srgbClr>
          </a:solid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400"/>
              <a:buFont typeface="Libre Franklin Medium"/>
              <a:buNone/>
              <a:defRPr b="1">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9" name="Google Shape;249;g23ba1978a66_1_30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0" name="Google Shape;250;g23ba1978a66_1_30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1" name="Google Shape;251;g23ba1978a66_1_30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52" name="Google Shape;252;g23ba1978a66_1_304"/>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253" name="Google Shape;253;g23ba1978a66_1_304"/>
          <p:cNvSpPr/>
          <p:nvPr/>
        </p:nvSpPr>
        <p:spPr>
          <a:xfrm>
            <a:off x="838199" y="1946787"/>
            <a:ext cx="10515600" cy="4262400"/>
          </a:xfrm>
          <a:prstGeom prst="rect">
            <a:avLst/>
          </a:prstGeom>
          <a:solidFill>
            <a:schemeClr val="lt1">
              <a:alpha val="8431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
        <p:cNvGrpSpPr/>
        <p:nvPr/>
      </p:nvGrpSpPr>
      <p:grpSpPr>
        <a:xfrm>
          <a:off x="0" y="0"/>
          <a:ext cx="0" cy="0"/>
          <a:chOff x="0" y="0"/>
          <a:chExt cx="0" cy="0"/>
        </a:xfrm>
      </p:grpSpPr>
      <p:sp>
        <p:nvSpPr>
          <p:cNvPr id="36" name="Google Shape;3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15"/>
          <p:cNvPicPr preferRelativeResize="0"/>
          <p:nvPr/>
        </p:nvPicPr>
        <p:blipFill rotWithShape="1">
          <a:blip r:embed="rId2">
            <a:alphaModFix/>
          </a:blip>
          <a:srcRect/>
          <a:stretch/>
        </p:blipFill>
        <p:spPr>
          <a:xfrm>
            <a:off x="0" y="-3052"/>
            <a:ext cx="1524000" cy="1352859"/>
          </a:xfrm>
          <a:prstGeom prst="rect">
            <a:avLst/>
          </a:prstGeom>
          <a:noFill/>
          <a:ln>
            <a:noFill/>
          </a:ln>
        </p:spPr>
      </p:pic>
      <p:sp>
        <p:nvSpPr>
          <p:cNvPr id="40" name="Google Shape;40;p15"/>
          <p:cNvSpPr/>
          <p:nvPr/>
        </p:nvSpPr>
        <p:spPr>
          <a:xfrm>
            <a:off x="1127637" y="2752570"/>
            <a:ext cx="1352860" cy="135286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1</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41" name="Google Shape;41;p15"/>
          <p:cNvSpPr/>
          <p:nvPr/>
        </p:nvSpPr>
        <p:spPr>
          <a:xfrm>
            <a:off x="5419570" y="2752570"/>
            <a:ext cx="1352860" cy="135286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2</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42" name="Google Shape;42;p15"/>
          <p:cNvSpPr/>
          <p:nvPr/>
        </p:nvSpPr>
        <p:spPr>
          <a:xfrm>
            <a:off x="9711503" y="2752570"/>
            <a:ext cx="1352860" cy="135286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3</a:t>
            </a:r>
            <a:endParaRPr sz="9600" b="1" i="0" u="none" strike="noStrike" cap="none">
              <a:solidFill>
                <a:schemeClr val="lt1"/>
              </a:solidFill>
              <a:latin typeface="Libre Franklin Medium"/>
              <a:ea typeface="Libre Franklin Medium"/>
              <a:cs typeface="Libre Franklin Medium"/>
              <a:sym typeface="Libre Franklin Medium"/>
            </a:endParaRPr>
          </a:p>
        </p:txBody>
      </p:sp>
      <p:cxnSp>
        <p:nvCxnSpPr>
          <p:cNvPr id="43" name="Google Shape;43;p15"/>
          <p:cNvCxnSpPr>
            <a:stCxn id="40" idx="0"/>
            <a:endCxn id="41" idx="2"/>
          </p:cNvCxnSpPr>
          <p:nvPr/>
        </p:nvCxnSpPr>
        <p:spPr>
          <a:xfrm>
            <a:off x="2480497" y="3429000"/>
            <a:ext cx="2939100" cy="0"/>
          </a:xfrm>
          <a:prstGeom prst="straightConnector1">
            <a:avLst/>
          </a:prstGeom>
          <a:noFill/>
          <a:ln w="38100" cap="flat" cmpd="dbl">
            <a:solidFill>
              <a:srgbClr val="3F3F3F"/>
            </a:solidFill>
            <a:prstDash val="solid"/>
            <a:miter lim="800000"/>
            <a:headEnd type="none" w="sm" len="sm"/>
            <a:tailEnd type="none" w="sm" len="sm"/>
          </a:ln>
        </p:spPr>
      </p:cxnSp>
      <p:cxnSp>
        <p:nvCxnSpPr>
          <p:cNvPr id="44" name="Google Shape;44;p15"/>
          <p:cNvCxnSpPr>
            <a:stCxn id="41" idx="0"/>
            <a:endCxn id="42" idx="2"/>
          </p:cNvCxnSpPr>
          <p:nvPr/>
        </p:nvCxnSpPr>
        <p:spPr>
          <a:xfrm>
            <a:off x="6772430" y="3429000"/>
            <a:ext cx="2939100" cy="0"/>
          </a:xfrm>
          <a:prstGeom prst="straightConnector1">
            <a:avLst/>
          </a:prstGeom>
          <a:noFill/>
          <a:ln w="38100" cap="flat" cmpd="dbl">
            <a:solidFill>
              <a:srgbClr val="3F3F3F"/>
            </a:solidFill>
            <a:prstDash val="solid"/>
            <a:miter lim="800000"/>
            <a:headEnd type="none" w="sm" len="sm"/>
            <a:tailEnd type="none" w="sm" len="sm"/>
          </a:ln>
        </p:spPr>
      </p:cxnSp>
      <p:sp>
        <p:nvSpPr>
          <p:cNvPr id="45" name="Google Shape;45;p15"/>
          <p:cNvSpPr txBox="1">
            <a:spLocks noGrp="1"/>
          </p:cNvSpPr>
          <p:nvPr>
            <p:ph type="body" idx="1"/>
          </p:nvPr>
        </p:nvSpPr>
        <p:spPr>
          <a:xfrm>
            <a:off x="1127637" y="2017965"/>
            <a:ext cx="1410088" cy="733244"/>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body" idx="2"/>
          </p:nvPr>
        </p:nvSpPr>
        <p:spPr>
          <a:xfrm>
            <a:off x="1127637" y="1354284"/>
            <a:ext cx="1410088" cy="57600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5"/>
          <p:cNvSpPr txBox="1">
            <a:spLocks noGrp="1"/>
          </p:cNvSpPr>
          <p:nvPr>
            <p:ph type="body" idx="3"/>
          </p:nvPr>
        </p:nvSpPr>
        <p:spPr>
          <a:xfrm>
            <a:off x="5390956" y="4266458"/>
            <a:ext cx="1410088" cy="733244"/>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5"/>
          <p:cNvSpPr txBox="1">
            <a:spLocks noGrp="1"/>
          </p:cNvSpPr>
          <p:nvPr>
            <p:ph type="body" idx="4"/>
          </p:nvPr>
        </p:nvSpPr>
        <p:spPr>
          <a:xfrm>
            <a:off x="5390956" y="5045739"/>
            <a:ext cx="1410088" cy="57600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5"/>
          <p:cNvSpPr txBox="1">
            <a:spLocks noGrp="1"/>
          </p:cNvSpPr>
          <p:nvPr>
            <p:ph type="body" idx="5"/>
          </p:nvPr>
        </p:nvSpPr>
        <p:spPr>
          <a:xfrm>
            <a:off x="9654275" y="2025020"/>
            <a:ext cx="1410088" cy="733244"/>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5"/>
          <p:cNvSpPr txBox="1">
            <a:spLocks noGrp="1"/>
          </p:cNvSpPr>
          <p:nvPr>
            <p:ph type="body" idx="6"/>
          </p:nvPr>
        </p:nvSpPr>
        <p:spPr>
          <a:xfrm>
            <a:off x="9654275" y="1361339"/>
            <a:ext cx="1410088" cy="57600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54"/>
        <p:cNvGrpSpPr/>
        <p:nvPr/>
      </p:nvGrpSpPr>
      <p:grpSpPr>
        <a:xfrm>
          <a:off x="0" y="0"/>
          <a:ext cx="0" cy="0"/>
          <a:chOff x="0" y="0"/>
          <a:chExt cx="0" cy="0"/>
        </a:xfrm>
      </p:grpSpPr>
      <p:sp>
        <p:nvSpPr>
          <p:cNvPr id="255" name="Google Shape;255;g23ba1978a66_1_311"/>
          <p:cNvSpPr txBox="1">
            <a:spLocks noGrp="1"/>
          </p:cNvSpPr>
          <p:nvPr>
            <p:ph type="title"/>
          </p:nvPr>
        </p:nvSpPr>
        <p:spPr>
          <a:xfrm>
            <a:off x="838201" y="886962"/>
            <a:ext cx="3615900" cy="823800"/>
          </a:xfrm>
          <a:prstGeom prst="rect">
            <a:avLst/>
          </a:prstGeom>
          <a:solidFill>
            <a:srgbClr val="00B0F0">
              <a:alpha val="89410"/>
            </a:srgbClr>
          </a:solid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6" name="Google Shape;256;g23ba1978a66_1_3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7" name="Google Shape;257;g23ba1978a66_1_3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8" name="Google Shape;258;g23ba1978a66_1_3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59" name="Google Shape;259;g23ba1978a66_1_311"/>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260" name="Google Shape;260;g23ba1978a66_1_311"/>
          <p:cNvSpPr/>
          <p:nvPr/>
        </p:nvSpPr>
        <p:spPr>
          <a:xfrm>
            <a:off x="4630994" y="886961"/>
            <a:ext cx="6722700" cy="5322000"/>
          </a:xfrm>
          <a:prstGeom prst="rect">
            <a:avLst/>
          </a:prstGeom>
          <a:solidFill>
            <a:schemeClr val="lt1">
              <a:alpha val="8431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1" name="Google Shape;261;g23ba1978a66_1_311"/>
          <p:cNvSpPr txBox="1">
            <a:spLocks noGrp="1"/>
          </p:cNvSpPr>
          <p:nvPr>
            <p:ph type="body" idx="1"/>
          </p:nvPr>
        </p:nvSpPr>
        <p:spPr>
          <a:xfrm>
            <a:off x="838201" y="1858093"/>
            <a:ext cx="3615900" cy="43509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400"/>
              <a:buNone/>
              <a:defRPr sz="24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Title Only">
  <p:cSld name="2_Title Only">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262"/>
        <p:cNvGrpSpPr/>
        <p:nvPr/>
      </p:nvGrpSpPr>
      <p:grpSpPr>
        <a:xfrm>
          <a:off x="0" y="0"/>
          <a:ext cx="0" cy="0"/>
          <a:chOff x="0" y="0"/>
          <a:chExt cx="0" cy="0"/>
        </a:xfrm>
      </p:grpSpPr>
      <p:sp>
        <p:nvSpPr>
          <p:cNvPr id="263" name="Google Shape;263;g23ba1978a66_1_319"/>
          <p:cNvSpPr txBox="1">
            <a:spLocks noGrp="1"/>
          </p:cNvSpPr>
          <p:nvPr>
            <p:ph type="title"/>
          </p:nvPr>
        </p:nvSpPr>
        <p:spPr>
          <a:xfrm>
            <a:off x="838200" y="886962"/>
            <a:ext cx="10515600" cy="823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4" name="Google Shape;264;g23ba1978a66_1_3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5" name="Google Shape;265;g23ba1978a66_1_3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6" name="Google Shape;266;g23ba1978a66_1_3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67" name="Google Shape;267;g23ba1978a66_1_319"/>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268" name="Google Shape;268;g23ba1978a66_1_319"/>
          <p:cNvSpPr/>
          <p:nvPr/>
        </p:nvSpPr>
        <p:spPr>
          <a:xfrm>
            <a:off x="3410165" y="2239821"/>
            <a:ext cx="742800" cy="7428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9" name="Google Shape;269;g23ba1978a66_1_319"/>
          <p:cNvSpPr txBox="1">
            <a:spLocks noGrp="1"/>
          </p:cNvSpPr>
          <p:nvPr>
            <p:ph type="body" idx="1"/>
          </p:nvPr>
        </p:nvSpPr>
        <p:spPr>
          <a:xfrm>
            <a:off x="735301" y="2239821"/>
            <a:ext cx="25686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70" name="Google Shape;270;g23ba1978a66_1_319"/>
          <p:cNvSpPr txBox="1">
            <a:spLocks noGrp="1"/>
          </p:cNvSpPr>
          <p:nvPr>
            <p:ph type="body" idx="2"/>
          </p:nvPr>
        </p:nvSpPr>
        <p:spPr>
          <a:xfrm>
            <a:off x="735299" y="3099828"/>
            <a:ext cx="34176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1" name="Google Shape;271;g23ba1978a66_1_319"/>
          <p:cNvSpPr/>
          <p:nvPr/>
        </p:nvSpPr>
        <p:spPr>
          <a:xfrm>
            <a:off x="7090565" y="2239821"/>
            <a:ext cx="742800" cy="7428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2" name="Google Shape;272;g23ba1978a66_1_319"/>
          <p:cNvSpPr txBox="1">
            <a:spLocks noGrp="1"/>
          </p:cNvSpPr>
          <p:nvPr>
            <p:ph type="body" idx="3"/>
          </p:nvPr>
        </p:nvSpPr>
        <p:spPr>
          <a:xfrm>
            <a:off x="4415701" y="2239821"/>
            <a:ext cx="25686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73" name="Google Shape;273;g23ba1978a66_1_319"/>
          <p:cNvSpPr txBox="1">
            <a:spLocks noGrp="1"/>
          </p:cNvSpPr>
          <p:nvPr>
            <p:ph type="body" idx="4"/>
          </p:nvPr>
        </p:nvSpPr>
        <p:spPr>
          <a:xfrm>
            <a:off x="4415699" y="3099828"/>
            <a:ext cx="34176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4" name="Google Shape;274;g23ba1978a66_1_319"/>
          <p:cNvSpPr/>
          <p:nvPr/>
        </p:nvSpPr>
        <p:spPr>
          <a:xfrm>
            <a:off x="10770965" y="2239821"/>
            <a:ext cx="742800" cy="7428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5" name="Google Shape;275;g23ba1978a66_1_319"/>
          <p:cNvSpPr txBox="1">
            <a:spLocks noGrp="1"/>
          </p:cNvSpPr>
          <p:nvPr>
            <p:ph type="body" idx="5"/>
          </p:nvPr>
        </p:nvSpPr>
        <p:spPr>
          <a:xfrm>
            <a:off x="8096101" y="2239821"/>
            <a:ext cx="25686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76" name="Google Shape;276;g23ba1978a66_1_319"/>
          <p:cNvSpPr txBox="1">
            <a:spLocks noGrp="1"/>
          </p:cNvSpPr>
          <p:nvPr>
            <p:ph type="body" idx="6"/>
          </p:nvPr>
        </p:nvSpPr>
        <p:spPr>
          <a:xfrm>
            <a:off x="8096099" y="3099828"/>
            <a:ext cx="34176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7" name="Google Shape;277;g23ba1978a66_1_319"/>
          <p:cNvSpPr/>
          <p:nvPr/>
        </p:nvSpPr>
        <p:spPr>
          <a:xfrm>
            <a:off x="3410165" y="4389199"/>
            <a:ext cx="742800" cy="7428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g23ba1978a66_1_319"/>
          <p:cNvSpPr txBox="1">
            <a:spLocks noGrp="1"/>
          </p:cNvSpPr>
          <p:nvPr>
            <p:ph type="body" idx="7"/>
          </p:nvPr>
        </p:nvSpPr>
        <p:spPr>
          <a:xfrm>
            <a:off x="735301" y="4389199"/>
            <a:ext cx="25686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79" name="Google Shape;279;g23ba1978a66_1_319"/>
          <p:cNvSpPr txBox="1">
            <a:spLocks noGrp="1"/>
          </p:cNvSpPr>
          <p:nvPr>
            <p:ph type="body" idx="8"/>
          </p:nvPr>
        </p:nvSpPr>
        <p:spPr>
          <a:xfrm>
            <a:off x="735299" y="5249206"/>
            <a:ext cx="34176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0" name="Google Shape;280;g23ba1978a66_1_319"/>
          <p:cNvSpPr/>
          <p:nvPr/>
        </p:nvSpPr>
        <p:spPr>
          <a:xfrm>
            <a:off x="7090565" y="4389199"/>
            <a:ext cx="742800" cy="7428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g23ba1978a66_1_319"/>
          <p:cNvSpPr txBox="1">
            <a:spLocks noGrp="1"/>
          </p:cNvSpPr>
          <p:nvPr>
            <p:ph type="body" idx="9"/>
          </p:nvPr>
        </p:nvSpPr>
        <p:spPr>
          <a:xfrm>
            <a:off x="4415701" y="4389199"/>
            <a:ext cx="25686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82" name="Google Shape;282;g23ba1978a66_1_319"/>
          <p:cNvSpPr txBox="1">
            <a:spLocks noGrp="1"/>
          </p:cNvSpPr>
          <p:nvPr>
            <p:ph type="body" idx="13"/>
          </p:nvPr>
        </p:nvSpPr>
        <p:spPr>
          <a:xfrm>
            <a:off x="4415699" y="5249206"/>
            <a:ext cx="34176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3" name="Google Shape;283;g23ba1978a66_1_319"/>
          <p:cNvSpPr/>
          <p:nvPr/>
        </p:nvSpPr>
        <p:spPr>
          <a:xfrm>
            <a:off x="10770965" y="4389199"/>
            <a:ext cx="742800" cy="7428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4" name="Google Shape;284;g23ba1978a66_1_319"/>
          <p:cNvSpPr txBox="1">
            <a:spLocks noGrp="1"/>
          </p:cNvSpPr>
          <p:nvPr>
            <p:ph type="body" idx="14"/>
          </p:nvPr>
        </p:nvSpPr>
        <p:spPr>
          <a:xfrm>
            <a:off x="8096101" y="4389199"/>
            <a:ext cx="25686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85" name="Google Shape;285;g23ba1978a66_1_319"/>
          <p:cNvSpPr txBox="1">
            <a:spLocks noGrp="1"/>
          </p:cNvSpPr>
          <p:nvPr>
            <p:ph type="body" idx="15"/>
          </p:nvPr>
        </p:nvSpPr>
        <p:spPr>
          <a:xfrm>
            <a:off x="8096099" y="5249206"/>
            <a:ext cx="34176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Title Only">
  <p:cSld name="4_Title Only">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286"/>
        <p:cNvGrpSpPr/>
        <p:nvPr/>
      </p:nvGrpSpPr>
      <p:grpSpPr>
        <a:xfrm>
          <a:off x="0" y="0"/>
          <a:ext cx="0" cy="0"/>
          <a:chOff x="0" y="0"/>
          <a:chExt cx="0" cy="0"/>
        </a:xfrm>
      </p:grpSpPr>
      <p:sp>
        <p:nvSpPr>
          <p:cNvPr id="287" name="Google Shape;287;g23ba1978a66_1_343"/>
          <p:cNvSpPr txBox="1">
            <a:spLocks noGrp="1"/>
          </p:cNvSpPr>
          <p:nvPr>
            <p:ph type="title"/>
          </p:nvPr>
        </p:nvSpPr>
        <p:spPr>
          <a:xfrm>
            <a:off x="838200" y="886962"/>
            <a:ext cx="10515600" cy="823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8" name="Google Shape;288;g23ba1978a66_1_34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9" name="Google Shape;289;g23ba1978a66_1_3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0" name="Google Shape;290;g23ba1978a66_1_3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91" name="Google Shape;291;g23ba1978a66_1_343"/>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292" name="Google Shape;292;g23ba1978a66_1_343"/>
          <p:cNvSpPr/>
          <p:nvPr/>
        </p:nvSpPr>
        <p:spPr>
          <a:xfrm>
            <a:off x="1988978" y="4243542"/>
            <a:ext cx="1097100" cy="10971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g23ba1978a66_1_343"/>
          <p:cNvSpPr txBox="1">
            <a:spLocks noGrp="1"/>
          </p:cNvSpPr>
          <p:nvPr>
            <p:ph type="body" idx="1"/>
          </p:nvPr>
        </p:nvSpPr>
        <p:spPr>
          <a:xfrm>
            <a:off x="887701" y="2239821"/>
            <a:ext cx="31509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94" name="Google Shape;294;g23ba1978a66_1_343"/>
          <p:cNvSpPr txBox="1">
            <a:spLocks noGrp="1"/>
          </p:cNvSpPr>
          <p:nvPr>
            <p:ph type="body" idx="2"/>
          </p:nvPr>
        </p:nvSpPr>
        <p:spPr>
          <a:xfrm>
            <a:off x="887699" y="3099828"/>
            <a:ext cx="31509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5" name="Google Shape;295;g23ba1978a66_1_343"/>
          <p:cNvSpPr/>
          <p:nvPr/>
        </p:nvSpPr>
        <p:spPr>
          <a:xfrm>
            <a:off x="5608477" y="4265781"/>
            <a:ext cx="1097100" cy="10971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6" name="Google Shape;296;g23ba1978a66_1_343"/>
          <p:cNvSpPr txBox="1">
            <a:spLocks noGrp="1"/>
          </p:cNvSpPr>
          <p:nvPr>
            <p:ph type="body" idx="3"/>
          </p:nvPr>
        </p:nvSpPr>
        <p:spPr>
          <a:xfrm>
            <a:off x="4507200" y="2262060"/>
            <a:ext cx="31509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97" name="Google Shape;297;g23ba1978a66_1_343"/>
          <p:cNvSpPr txBox="1">
            <a:spLocks noGrp="1"/>
          </p:cNvSpPr>
          <p:nvPr>
            <p:ph type="body" idx="4"/>
          </p:nvPr>
        </p:nvSpPr>
        <p:spPr>
          <a:xfrm>
            <a:off x="4507198" y="3122067"/>
            <a:ext cx="31509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8" name="Google Shape;298;g23ba1978a66_1_343"/>
          <p:cNvSpPr/>
          <p:nvPr/>
        </p:nvSpPr>
        <p:spPr>
          <a:xfrm>
            <a:off x="9227976" y="4288020"/>
            <a:ext cx="1097100" cy="10971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9" name="Google Shape;299;g23ba1978a66_1_343"/>
          <p:cNvSpPr txBox="1">
            <a:spLocks noGrp="1"/>
          </p:cNvSpPr>
          <p:nvPr>
            <p:ph type="body" idx="5"/>
          </p:nvPr>
        </p:nvSpPr>
        <p:spPr>
          <a:xfrm>
            <a:off x="8126699" y="2284299"/>
            <a:ext cx="31509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300" name="Google Shape;300;g23ba1978a66_1_343"/>
          <p:cNvSpPr txBox="1">
            <a:spLocks noGrp="1"/>
          </p:cNvSpPr>
          <p:nvPr>
            <p:ph type="body" idx="6"/>
          </p:nvPr>
        </p:nvSpPr>
        <p:spPr>
          <a:xfrm>
            <a:off x="8126697" y="3144306"/>
            <a:ext cx="31509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301"/>
        <p:cNvGrpSpPr/>
        <p:nvPr/>
      </p:nvGrpSpPr>
      <p:grpSpPr>
        <a:xfrm>
          <a:off x="0" y="0"/>
          <a:ext cx="0" cy="0"/>
          <a:chOff x="0" y="0"/>
          <a:chExt cx="0" cy="0"/>
        </a:xfrm>
      </p:grpSpPr>
      <p:sp>
        <p:nvSpPr>
          <p:cNvPr id="302" name="Google Shape;302;g23ba1978a66_1_35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3" name="Google Shape;303;g23ba1978a66_1_35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4" name="Google Shape;304;g23ba1978a66_1_3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05" name="Google Shape;305;g23ba1978a66_1_358"/>
          <p:cNvPicPr preferRelativeResize="0"/>
          <p:nvPr/>
        </p:nvPicPr>
        <p:blipFill rotWithShape="1">
          <a:blip r:embed="rId2">
            <a:alphaModFix/>
          </a:blip>
          <a:srcRect/>
          <a:stretch/>
        </p:blipFill>
        <p:spPr>
          <a:xfrm>
            <a:off x="0" y="-3052"/>
            <a:ext cx="1524000" cy="135286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p:cSld name="Custom Layout">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306"/>
        <p:cNvGrpSpPr/>
        <p:nvPr/>
      </p:nvGrpSpPr>
      <p:grpSpPr>
        <a:xfrm>
          <a:off x="0" y="0"/>
          <a:ext cx="0" cy="0"/>
          <a:chOff x="0" y="0"/>
          <a:chExt cx="0" cy="0"/>
        </a:xfrm>
      </p:grpSpPr>
      <p:sp>
        <p:nvSpPr>
          <p:cNvPr id="307" name="Google Shape;307;g23ba1978a66_1_363"/>
          <p:cNvSpPr txBox="1">
            <a:spLocks noGrp="1"/>
          </p:cNvSpPr>
          <p:nvPr>
            <p:ph type="title"/>
          </p:nvPr>
        </p:nvSpPr>
        <p:spPr>
          <a:xfrm>
            <a:off x="838200" y="886961"/>
            <a:ext cx="10515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400"/>
              <a:buFont typeface="Libre Franklin Medium"/>
              <a:buNone/>
              <a:defRPr>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8" name="Google Shape;308;g23ba1978a66_1_3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9" name="Google Shape;309;g23ba1978a66_1_3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0" name="Google Shape;310;g23ba1978a66_1_3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11" name="Google Shape;311;g23ba1978a66_1_363"/>
          <p:cNvSpPr txBox="1">
            <a:spLocks noGrp="1"/>
          </p:cNvSpPr>
          <p:nvPr>
            <p:ph type="body" idx="1"/>
          </p:nvPr>
        </p:nvSpPr>
        <p:spPr>
          <a:xfrm>
            <a:off x="690716" y="5056639"/>
            <a:ext cx="10515600" cy="9144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12" name="Google Shape;312;g23ba1978a66_1_363"/>
          <p:cNvPicPr preferRelativeResize="0"/>
          <p:nvPr/>
        </p:nvPicPr>
        <p:blipFill rotWithShape="1">
          <a:blip r:embed="rId2">
            <a:alphaModFix/>
          </a:blip>
          <a:srcRect/>
          <a:stretch/>
        </p:blipFill>
        <p:spPr>
          <a:xfrm>
            <a:off x="0" y="-3052"/>
            <a:ext cx="1524000" cy="135286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13"/>
        <p:cNvGrpSpPr/>
        <p:nvPr/>
      </p:nvGrpSpPr>
      <p:grpSpPr>
        <a:xfrm>
          <a:off x="0" y="0"/>
          <a:ext cx="0" cy="0"/>
          <a:chOff x="0" y="0"/>
          <a:chExt cx="0" cy="0"/>
        </a:xfrm>
      </p:grpSpPr>
      <p:sp>
        <p:nvSpPr>
          <p:cNvPr id="314" name="Google Shape;314;g23ba1978a66_1_3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5" name="Google Shape;315;g23ba1978a66_1_37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6" name="Google Shape;316;g23ba1978a66_1_3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17" name="Google Shape;317;g23ba1978a66_1_370"/>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318" name="Google Shape;318;g23ba1978a66_1_370"/>
          <p:cNvSpPr/>
          <p:nvPr/>
        </p:nvSpPr>
        <p:spPr>
          <a:xfrm>
            <a:off x="1127637" y="2773279"/>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a:solidFill>
                  <a:schemeClr val="lt1"/>
                </a:solidFill>
                <a:latin typeface="Libre Franklin Medium"/>
                <a:ea typeface="Libre Franklin Medium"/>
                <a:cs typeface="Libre Franklin Medium"/>
                <a:sym typeface="Libre Franklin Medium"/>
              </a:rPr>
              <a:t>1</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319" name="Google Shape;319;g23ba1978a66_1_370"/>
          <p:cNvSpPr/>
          <p:nvPr/>
        </p:nvSpPr>
        <p:spPr>
          <a:xfrm>
            <a:off x="3969850" y="2773279"/>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a:solidFill>
                  <a:schemeClr val="lt1"/>
                </a:solidFill>
                <a:latin typeface="Libre Franklin Medium"/>
                <a:ea typeface="Libre Franklin Medium"/>
                <a:cs typeface="Libre Franklin Medium"/>
                <a:sym typeface="Libre Franklin Medium"/>
              </a:rPr>
              <a:t>2</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320" name="Google Shape;320;g23ba1978a66_1_370"/>
          <p:cNvSpPr/>
          <p:nvPr/>
        </p:nvSpPr>
        <p:spPr>
          <a:xfrm>
            <a:off x="6812063" y="2773279"/>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a:solidFill>
                  <a:schemeClr val="lt1"/>
                </a:solidFill>
                <a:latin typeface="Libre Franklin Medium"/>
                <a:ea typeface="Libre Franklin Medium"/>
                <a:cs typeface="Libre Franklin Medium"/>
                <a:sym typeface="Libre Franklin Medium"/>
              </a:rPr>
              <a:t>3</a:t>
            </a:r>
            <a:endParaRPr sz="9600" b="1" i="0" u="none" strike="noStrike" cap="none">
              <a:solidFill>
                <a:schemeClr val="lt1"/>
              </a:solidFill>
              <a:latin typeface="Libre Franklin Medium"/>
              <a:ea typeface="Libre Franklin Medium"/>
              <a:cs typeface="Libre Franklin Medium"/>
              <a:sym typeface="Libre Franklin Medium"/>
            </a:endParaRPr>
          </a:p>
        </p:txBody>
      </p:sp>
      <p:cxnSp>
        <p:nvCxnSpPr>
          <p:cNvPr id="321" name="Google Shape;321;g23ba1978a66_1_370"/>
          <p:cNvCxnSpPr>
            <a:stCxn id="318" idx="0"/>
            <a:endCxn id="319" idx="2"/>
          </p:cNvCxnSpPr>
          <p:nvPr/>
        </p:nvCxnSpPr>
        <p:spPr>
          <a:xfrm>
            <a:off x="2480637" y="3449779"/>
            <a:ext cx="1489200" cy="0"/>
          </a:xfrm>
          <a:prstGeom prst="straightConnector1">
            <a:avLst/>
          </a:prstGeom>
          <a:noFill/>
          <a:ln w="38100" cap="flat" cmpd="dbl">
            <a:solidFill>
              <a:srgbClr val="3F3F3F"/>
            </a:solidFill>
            <a:prstDash val="solid"/>
            <a:miter lim="800000"/>
            <a:headEnd type="none" w="sm" len="sm"/>
            <a:tailEnd type="none" w="sm" len="sm"/>
          </a:ln>
        </p:spPr>
      </p:cxnSp>
      <p:cxnSp>
        <p:nvCxnSpPr>
          <p:cNvPr id="322" name="Google Shape;322;g23ba1978a66_1_370"/>
          <p:cNvCxnSpPr>
            <a:stCxn id="319" idx="0"/>
            <a:endCxn id="320" idx="2"/>
          </p:cNvCxnSpPr>
          <p:nvPr/>
        </p:nvCxnSpPr>
        <p:spPr>
          <a:xfrm>
            <a:off x="5322850" y="3449779"/>
            <a:ext cx="1489200" cy="0"/>
          </a:xfrm>
          <a:prstGeom prst="straightConnector1">
            <a:avLst/>
          </a:prstGeom>
          <a:noFill/>
          <a:ln w="38100" cap="flat" cmpd="dbl">
            <a:solidFill>
              <a:srgbClr val="3F3F3F"/>
            </a:solidFill>
            <a:prstDash val="solid"/>
            <a:miter lim="800000"/>
            <a:headEnd type="none" w="sm" len="sm"/>
            <a:tailEnd type="none" w="sm" len="sm"/>
          </a:ln>
        </p:spPr>
      </p:cxnSp>
      <p:sp>
        <p:nvSpPr>
          <p:cNvPr id="323" name="Google Shape;323;g23ba1978a66_1_370"/>
          <p:cNvSpPr txBox="1">
            <a:spLocks noGrp="1"/>
          </p:cNvSpPr>
          <p:nvPr>
            <p:ph type="body" idx="1"/>
          </p:nvPr>
        </p:nvSpPr>
        <p:spPr>
          <a:xfrm>
            <a:off x="3528704" y="2017965"/>
            <a:ext cx="23715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24" name="Google Shape;324;g23ba1978a66_1_370"/>
          <p:cNvSpPr txBox="1">
            <a:spLocks noGrp="1"/>
          </p:cNvSpPr>
          <p:nvPr>
            <p:ph type="body" idx="2"/>
          </p:nvPr>
        </p:nvSpPr>
        <p:spPr>
          <a:xfrm>
            <a:off x="3528704" y="1354284"/>
            <a:ext cx="23715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25" name="Google Shape;325;g23ba1978a66_1_370"/>
          <p:cNvSpPr txBox="1">
            <a:spLocks noGrp="1"/>
          </p:cNvSpPr>
          <p:nvPr>
            <p:ph type="body" idx="3"/>
          </p:nvPr>
        </p:nvSpPr>
        <p:spPr>
          <a:xfrm>
            <a:off x="6370917" y="4266458"/>
            <a:ext cx="23715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26" name="Google Shape;326;g23ba1978a66_1_370"/>
          <p:cNvSpPr txBox="1">
            <a:spLocks noGrp="1"/>
          </p:cNvSpPr>
          <p:nvPr>
            <p:ph type="body" idx="4"/>
          </p:nvPr>
        </p:nvSpPr>
        <p:spPr>
          <a:xfrm>
            <a:off x="6370917" y="5045739"/>
            <a:ext cx="23715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27" name="Google Shape;327;g23ba1978a66_1_370"/>
          <p:cNvSpPr txBox="1">
            <a:spLocks noGrp="1"/>
          </p:cNvSpPr>
          <p:nvPr>
            <p:ph type="body" idx="5"/>
          </p:nvPr>
        </p:nvSpPr>
        <p:spPr>
          <a:xfrm>
            <a:off x="9173497" y="2025020"/>
            <a:ext cx="23715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28" name="Google Shape;328;g23ba1978a66_1_370"/>
          <p:cNvSpPr txBox="1">
            <a:spLocks noGrp="1"/>
          </p:cNvSpPr>
          <p:nvPr>
            <p:ph type="body" idx="6"/>
          </p:nvPr>
        </p:nvSpPr>
        <p:spPr>
          <a:xfrm>
            <a:off x="9173497" y="1361339"/>
            <a:ext cx="23715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29" name="Google Shape;329;g23ba1978a66_1_370"/>
          <p:cNvSpPr/>
          <p:nvPr/>
        </p:nvSpPr>
        <p:spPr>
          <a:xfrm>
            <a:off x="9654275" y="2773279"/>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a:solidFill>
                  <a:schemeClr val="lt1"/>
                </a:solidFill>
                <a:latin typeface="Libre Franklin Medium"/>
                <a:ea typeface="Libre Franklin Medium"/>
                <a:cs typeface="Libre Franklin Medium"/>
                <a:sym typeface="Libre Franklin Medium"/>
              </a:rPr>
              <a:t>4</a:t>
            </a:r>
            <a:endParaRPr sz="9600" b="1" i="0" u="none" strike="noStrike" cap="none">
              <a:solidFill>
                <a:schemeClr val="lt1"/>
              </a:solidFill>
              <a:latin typeface="Libre Franklin Medium"/>
              <a:ea typeface="Libre Franklin Medium"/>
              <a:cs typeface="Libre Franklin Medium"/>
              <a:sym typeface="Libre Franklin Medium"/>
            </a:endParaRPr>
          </a:p>
        </p:txBody>
      </p:sp>
      <p:cxnSp>
        <p:nvCxnSpPr>
          <p:cNvPr id="330" name="Google Shape;330;g23ba1978a66_1_370"/>
          <p:cNvCxnSpPr>
            <a:endCxn id="329" idx="2"/>
          </p:cNvCxnSpPr>
          <p:nvPr/>
        </p:nvCxnSpPr>
        <p:spPr>
          <a:xfrm>
            <a:off x="8164775" y="3429079"/>
            <a:ext cx="1489500" cy="20700"/>
          </a:xfrm>
          <a:prstGeom prst="straightConnector1">
            <a:avLst/>
          </a:prstGeom>
          <a:noFill/>
          <a:ln w="38100" cap="flat" cmpd="dbl">
            <a:solidFill>
              <a:srgbClr val="3F3F3F"/>
            </a:solidFill>
            <a:prstDash val="solid"/>
            <a:miter lim="800000"/>
            <a:headEnd type="none" w="sm" len="sm"/>
            <a:tailEnd type="none" w="sm" len="sm"/>
          </a:ln>
        </p:spPr>
      </p:cxnSp>
      <p:sp>
        <p:nvSpPr>
          <p:cNvPr id="331" name="Google Shape;331;g23ba1978a66_1_370"/>
          <p:cNvSpPr txBox="1">
            <a:spLocks noGrp="1"/>
          </p:cNvSpPr>
          <p:nvPr>
            <p:ph type="body" idx="7"/>
          </p:nvPr>
        </p:nvSpPr>
        <p:spPr>
          <a:xfrm>
            <a:off x="646859" y="4266458"/>
            <a:ext cx="23715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2" name="Google Shape;332;g23ba1978a66_1_370"/>
          <p:cNvSpPr txBox="1">
            <a:spLocks noGrp="1"/>
          </p:cNvSpPr>
          <p:nvPr>
            <p:ph type="body" idx="8"/>
          </p:nvPr>
        </p:nvSpPr>
        <p:spPr>
          <a:xfrm>
            <a:off x="646859" y="5045739"/>
            <a:ext cx="23715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_Title Only">
  <p:cSld name="3_Title Only">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333"/>
        <p:cNvGrpSpPr/>
        <p:nvPr/>
      </p:nvGrpSpPr>
      <p:grpSpPr>
        <a:xfrm>
          <a:off x="0" y="0"/>
          <a:ext cx="0" cy="0"/>
          <a:chOff x="0" y="0"/>
          <a:chExt cx="0" cy="0"/>
        </a:xfrm>
      </p:grpSpPr>
      <p:sp>
        <p:nvSpPr>
          <p:cNvPr id="334" name="Google Shape;334;g23ba1978a66_1_390"/>
          <p:cNvSpPr txBox="1">
            <a:spLocks noGrp="1"/>
          </p:cNvSpPr>
          <p:nvPr>
            <p:ph type="title"/>
          </p:nvPr>
        </p:nvSpPr>
        <p:spPr>
          <a:xfrm>
            <a:off x="838200" y="886962"/>
            <a:ext cx="10515600" cy="823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5" name="Google Shape;335;g23ba1978a66_1_39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6" name="Google Shape;336;g23ba1978a66_1_3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7" name="Google Shape;337;g23ba1978a66_1_3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38" name="Google Shape;338;g23ba1978a66_1_390"/>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339" name="Google Shape;339;g23ba1978a66_1_390"/>
          <p:cNvSpPr/>
          <p:nvPr/>
        </p:nvSpPr>
        <p:spPr>
          <a:xfrm>
            <a:off x="4914900" y="2111793"/>
            <a:ext cx="742800" cy="7428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 name="Google Shape;340;g23ba1978a66_1_390"/>
          <p:cNvSpPr txBox="1">
            <a:spLocks noGrp="1"/>
          </p:cNvSpPr>
          <p:nvPr>
            <p:ph type="body" idx="1"/>
          </p:nvPr>
        </p:nvSpPr>
        <p:spPr>
          <a:xfrm>
            <a:off x="1383000" y="2111793"/>
            <a:ext cx="34176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341" name="Google Shape;341;g23ba1978a66_1_390"/>
          <p:cNvSpPr txBox="1">
            <a:spLocks noGrp="1"/>
          </p:cNvSpPr>
          <p:nvPr>
            <p:ph type="body" idx="2"/>
          </p:nvPr>
        </p:nvSpPr>
        <p:spPr>
          <a:xfrm>
            <a:off x="1382999" y="2971800"/>
            <a:ext cx="42747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42" name="Google Shape;342;g23ba1978a66_1_390"/>
          <p:cNvSpPr/>
          <p:nvPr/>
        </p:nvSpPr>
        <p:spPr>
          <a:xfrm>
            <a:off x="9837451" y="2111793"/>
            <a:ext cx="742800" cy="7428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g23ba1978a66_1_390"/>
          <p:cNvSpPr txBox="1">
            <a:spLocks noGrp="1"/>
          </p:cNvSpPr>
          <p:nvPr>
            <p:ph type="body" idx="3"/>
          </p:nvPr>
        </p:nvSpPr>
        <p:spPr>
          <a:xfrm>
            <a:off x="6305551" y="2111793"/>
            <a:ext cx="34176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344" name="Google Shape;344;g23ba1978a66_1_390"/>
          <p:cNvSpPr txBox="1">
            <a:spLocks noGrp="1"/>
          </p:cNvSpPr>
          <p:nvPr>
            <p:ph type="body" idx="4"/>
          </p:nvPr>
        </p:nvSpPr>
        <p:spPr>
          <a:xfrm>
            <a:off x="6305550" y="2971800"/>
            <a:ext cx="42747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45" name="Google Shape;345;g23ba1978a66_1_390"/>
          <p:cNvSpPr/>
          <p:nvPr/>
        </p:nvSpPr>
        <p:spPr>
          <a:xfrm>
            <a:off x="4914900" y="4352629"/>
            <a:ext cx="742800" cy="7428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6" name="Google Shape;346;g23ba1978a66_1_390"/>
          <p:cNvSpPr txBox="1">
            <a:spLocks noGrp="1"/>
          </p:cNvSpPr>
          <p:nvPr>
            <p:ph type="body" idx="5"/>
          </p:nvPr>
        </p:nvSpPr>
        <p:spPr>
          <a:xfrm>
            <a:off x="1383000" y="4352629"/>
            <a:ext cx="34176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347" name="Google Shape;347;g23ba1978a66_1_390"/>
          <p:cNvSpPr txBox="1">
            <a:spLocks noGrp="1"/>
          </p:cNvSpPr>
          <p:nvPr>
            <p:ph type="body" idx="6"/>
          </p:nvPr>
        </p:nvSpPr>
        <p:spPr>
          <a:xfrm>
            <a:off x="1382999" y="5212636"/>
            <a:ext cx="42747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48" name="Google Shape;348;g23ba1978a66_1_390"/>
          <p:cNvSpPr/>
          <p:nvPr/>
        </p:nvSpPr>
        <p:spPr>
          <a:xfrm>
            <a:off x="9837451" y="4352629"/>
            <a:ext cx="742800" cy="742800"/>
          </a:xfrm>
          <a:prstGeom prst="rect">
            <a:avLst/>
          </a:prstGeom>
          <a:solidFill>
            <a:schemeClr val="lt1">
              <a:alpha val="843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g23ba1978a66_1_390"/>
          <p:cNvSpPr txBox="1">
            <a:spLocks noGrp="1"/>
          </p:cNvSpPr>
          <p:nvPr>
            <p:ph type="body" idx="7"/>
          </p:nvPr>
        </p:nvSpPr>
        <p:spPr>
          <a:xfrm>
            <a:off x="6305551" y="4352629"/>
            <a:ext cx="3417600" cy="742800"/>
          </a:xfrm>
          <a:prstGeom prst="rect">
            <a:avLst/>
          </a:prstGeom>
          <a:solidFill>
            <a:srgbClr val="00B0F0">
              <a:alpha val="843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350" name="Google Shape;350;g23ba1978a66_1_390"/>
          <p:cNvSpPr txBox="1">
            <a:spLocks noGrp="1"/>
          </p:cNvSpPr>
          <p:nvPr>
            <p:ph type="body" idx="8"/>
          </p:nvPr>
        </p:nvSpPr>
        <p:spPr>
          <a:xfrm>
            <a:off x="6305550" y="5212636"/>
            <a:ext cx="4274700" cy="914400"/>
          </a:xfrm>
          <a:prstGeom prst="rect">
            <a:avLst/>
          </a:prstGeom>
          <a:solidFill>
            <a:schemeClr val="lt1">
              <a:alpha val="843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Title Slide">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370"/>
        <p:cNvGrpSpPr/>
        <p:nvPr/>
      </p:nvGrpSpPr>
      <p:grpSpPr>
        <a:xfrm>
          <a:off x="0" y="0"/>
          <a:ext cx="0" cy="0"/>
          <a:chOff x="0" y="0"/>
          <a:chExt cx="0" cy="0"/>
        </a:xfrm>
      </p:grpSpPr>
      <p:sp>
        <p:nvSpPr>
          <p:cNvPr id="371" name="Google Shape;371;g23ba1978a66_1_1207"/>
          <p:cNvSpPr txBox="1">
            <a:spLocks noGrp="1"/>
          </p:cNvSpPr>
          <p:nvPr>
            <p:ph type="ctrTitle"/>
          </p:nvPr>
        </p:nvSpPr>
        <p:spPr>
          <a:xfrm>
            <a:off x="1524000" y="1165123"/>
            <a:ext cx="9144000" cy="2713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6000"/>
              <a:buFont typeface="Libre Franklin Medium"/>
              <a:buNone/>
              <a:defRPr sz="6000" b="1">
                <a:latin typeface="Libre Franklin Medium"/>
                <a:ea typeface="Libre Franklin Medium"/>
                <a:cs typeface="Libre Franklin Medium"/>
                <a:sym typeface="Libre Franklin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2" name="Google Shape;372;g23ba1978a66_1_1207"/>
          <p:cNvSpPr txBox="1">
            <a:spLocks noGrp="1"/>
          </p:cNvSpPr>
          <p:nvPr>
            <p:ph type="subTitle" idx="1"/>
          </p:nvPr>
        </p:nvSpPr>
        <p:spPr>
          <a:xfrm>
            <a:off x="1524000" y="4601496"/>
            <a:ext cx="9144000" cy="6564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b="1">
                <a:latin typeface="Libre Franklin"/>
                <a:ea typeface="Libre Franklin"/>
                <a:cs typeface="Libre Franklin"/>
                <a:sym typeface="Libre Franklin"/>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373" name="Google Shape;373;g23ba1978a66_1_120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4" name="Google Shape;374;g23ba1978a66_1_120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5" name="Google Shape;375;g23ba1978a66_1_12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76" name="Google Shape;376;g23ba1978a66_1_1207"/>
          <p:cNvPicPr preferRelativeResize="0"/>
          <p:nvPr/>
        </p:nvPicPr>
        <p:blipFill rotWithShape="1">
          <a:blip r:embed="rId2">
            <a:alphaModFix/>
          </a:blip>
          <a:srcRect/>
          <a:stretch/>
        </p:blipFill>
        <p:spPr>
          <a:xfrm>
            <a:off x="0" y="-3052"/>
            <a:ext cx="1524000" cy="13528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7"/>
        <p:cNvGrpSpPr/>
        <p:nvPr/>
      </p:nvGrpSpPr>
      <p:grpSpPr>
        <a:xfrm>
          <a:off x="0" y="0"/>
          <a:ext cx="0" cy="0"/>
          <a:chOff x="0" y="0"/>
          <a:chExt cx="0" cy="0"/>
        </a:xfrm>
      </p:grpSpPr>
      <p:sp>
        <p:nvSpPr>
          <p:cNvPr id="378" name="Google Shape;378;g23ba1978a66_1_12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9" name="Google Shape;379;g23ba1978a66_1_12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0" name="Google Shape;380;g23ba1978a66_1_12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81" name="Google Shape;381;g23ba1978a66_1_1214"/>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382" name="Google Shape;382;g23ba1978a66_1_1214"/>
          <p:cNvSpPr/>
          <p:nvPr/>
        </p:nvSpPr>
        <p:spPr>
          <a:xfrm>
            <a:off x="1127637" y="2752570"/>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1</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383" name="Google Shape;383;g23ba1978a66_1_1214"/>
          <p:cNvSpPr/>
          <p:nvPr/>
        </p:nvSpPr>
        <p:spPr>
          <a:xfrm>
            <a:off x="5419570" y="2752570"/>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2</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384" name="Google Shape;384;g23ba1978a66_1_1214"/>
          <p:cNvSpPr/>
          <p:nvPr/>
        </p:nvSpPr>
        <p:spPr>
          <a:xfrm>
            <a:off x="9711503" y="2752570"/>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3</a:t>
            </a:r>
            <a:endParaRPr sz="9600" b="1" i="0" u="none" strike="noStrike" cap="none">
              <a:solidFill>
                <a:schemeClr val="lt1"/>
              </a:solidFill>
              <a:latin typeface="Libre Franklin Medium"/>
              <a:ea typeface="Libre Franklin Medium"/>
              <a:cs typeface="Libre Franklin Medium"/>
              <a:sym typeface="Libre Franklin Medium"/>
            </a:endParaRPr>
          </a:p>
        </p:txBody>
      </p:sp>
      <p:cxnSp>
        <p:nvCxnSpPr>
          <p:cNvPr id="385" name="Google Shape;385;g23ba1978a66_1_1214"/>
          <p:cNvCxnSpPr>
            <a:stCxn id="382" idx="0"/>
            <a:endCxn id="383" idx="2"/>
          </p:cNvCxnSpPr>
          <p:nvPr/>
        </p:nvCxnSpPr>
        <p:spPr>
          <a:xfrm>
            <a:off x="2480637" y="3429070"/>
            <a:ext cx="2938800" cy="0"/>
          </a:xfrm>
          <a:prstGeom prst="straightConnector1">
            <a:avLst/>
          </a:prstGeom>
          <a:noFill/>
          <a:ln w="38100" cap="flat" cmpd="dbl">
            <a:solidFill>
              <a:srgbClr val="3F3F3F"/>
            </a:solidFill>
            <a:prstDash val="solid"/>
            <a:miter lim="800000"/>
            <a:headEnd type="none" w="sm" len="sm"/>
            <a:tailEnd type="none" w="sm" len="sm"/>
          </a:ln>
        </p:spPr>
      </p:cxnSp>
      <p:cxnSp>
        <p:nvCxnSpPr>
          <p:cNvPr id="386" name="Google Shape;386;g23ba1978a66_1_1214"/>
          <p:cNvCxnSpPr>
            <a:stCxn id="383" idx="0"/>
            <a:endCxn id="384" idx="2"/>
          </p:cNvCxnSpPr>
          <p:nvPr/>
        </p:nvCxnSpPr>
        <p:spPr>
          <a:xfrm>
            <a:off x="6772570" y="3429070"/>
            <a:ext cx="2938800" cy="0"/>
          </a:xfrm>
          <a:prstGeom prst="straightConnector1">
            <a:avLst/>
          </a:prstGeom>
          <a:noFill/>
          <a:ln w="38100" cap="flat" cmpd="dbl">
            <a:solidFill>
              <a:srgbClr val="3F3F3F"/>
            </a:solidFill>
            <a:prstDash val="solid"/>
            <a:miter lim="800000"/>
            <a:headEnd type="none" w="sm" len="sm"/>
            <a:tailEnd type="none" w="sm" len="sm"/>
          </a:ln>
        </p:spPr>
      </p:cxnSp>
      <p:sp>
        <p:nvSpPr>
          <p:cNvPr id="387" name="Google Shape;387;g23ba1978a66_1_1214"/>
          <p:cNvSpPr txBox="1">
            <a:spLocks noGrp="1"/>
          </p:cNvSpPr>
          <p:nvPr>
            <p:ph type="body" idx="1"/>
          </p:nvPr>
        </p:nvSpPr>
        <p:spPr>
          <a:xfrm>
            <a:off x="1127637" y="2017965"/>
            <a:ext cx="14100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8" name="Google Shape;388;g23ba1978a66_1_1214"/>
          <p:cNvSpPr txBox="1">
            <a:spLocks noGrp="1"/>
          </p:cNvSpPr>
          <p:nvPr>
            <p:ph type="body" idx="2"/>
          </p:nvPr>
        </p:nvSpPr>
        <p:spPr>
          <a:xfrm>
            <a:off x="1127637" y="1354284"/>
            <a:ext cx="14100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9" name="Google Shape;389;g23ba1978a66_1_1214"/>
          <p:cNvSpPr txBox="1">
            <a:spLocks noGrp="1"/>
          </p:cNvSpPr>
          <p:nvPr>
            <p:ph type="body" idx="3"/>
          </p:nvPr>
        </p:nvSpPr>
        <p:spPr>
          <a:xfrm>
            <a:off x="5390956" y="4266458"/>
            <a:ext cx="14100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0" name="Google Shape;390;g23ba1978a66_1_1214"/>
          <p:cNvSpPr txBox="1">
            <a:spLocks noGrp="1"/>
          </p:cNvSpPr>
          <p:nvPr>
            <p:ph type="body" idx="4"/>
          </p:nvPr>
        </p:nvSpPr>
        <p:spPr>
          <a:xfrm>
            <a:off x="5390956" y="5045739"/>
            <a:ext cx="14100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1" name="Google Shape;391;g23ba1978a66_1_1214"/>
          <p:cNvSpPr txBox="1">
            <a:spLocks noGrp="1"/>
          </p:cNvSpPr>
          <p:nvPr>
            <p:ph type="body" idx="5"/>
          </p:nvPr>
        </p:nvSpPr>
        <p:spPr>
          <a:xfrm>
            <a:off x="9654275" y="2025020"/>
            <a:ext cx="14100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2" name="Google Shape;392;g23ba1978a66_1_1214"/>
          <p:cNvSpPr txBox="1">
            <a:spLocks noGrp="1"/>
          </p:cNvSpPr>
          <p:nvPr>
            <p:ph type="body" idx="6"/>
          </p:nvPr>
        </p:nvSpPr>
        <p:spPr>
          <a:xfrm>
            <a:off x="9654275" y="1361339"/>
            <a:ext cx="14100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3"/>
        <p:cNvGrpSpPr/>
        <p:nvPr/>
      </p:nvGrpSpPr>
      <p:grpSpPr>
        <a:xfrm>
          <a:off x="0" y="0"/>
          <a:ext cx="0" cy="0"/>
          <a:chOff x="0" y="0"/>
          <a:chExt cx="0" cy="0"/>
        </a:xfrm>
      </p:grpSpPr>
      <p:sp>
        <p:nvSpPr>
          <p:cNvPr id="394" name="Google Shape;394;g23ba1978a66_1_1230"/>
          <p:cNvSpPr txBox="1">
            <a:spLocks noGrp="1"/>
          </p:cNvSpPr>
          <p:nvPr>
            <p:ph type="title"/>
          </p:nvPr>
        </p:nvSpPr>
        <p:spPr>
          <a:xfrm>
            <a:off x="838200" y="886962"/>
            <a:ext cx="10515600" cy="912300"/>
          </a:xfrm>
          <a:prstGeom prst="rect">
            <a:avLst/>
          </a:prstGeom>
          <a:solidFill>
            <a:srgbClr val="00B0F0">
              <a:alpha val="89800"/>
            </a:srgbClr>
          </a:solid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400"/>
              <a:buFont typeface="Libre Franklin Medium"/>
              <a:buNone/>
              <a:defRPr>
                <a:latin typeface="Libre Franklin Medium"/>
                <a:ea typeface="Libre Franklin Medium"/>
                <a:cs typeface="Libre Franklin Medium"/>
                <a:sym typeface="Libre Franklin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5" name="Google Shape;395;g23ba1978a66_1_1230"/>
          <p:cNvSpPr txBox="1">
            <a:spLocks noGrp="1"/>
          </p:cNvSpPr>
          <p:nvPr>
            <p:ph type="body" idx="1"/>
          </p:nvPr>
        </p:nvSpPr>
        <p:spPr>
          <a:xfrm>
            <a:off x="838200" y="2014359"/>
            <a:ext cx="10515600" cy="4126800"/>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dk1"/>
              </a:buClr>
              <a:buSzPts val="2800"/>
              <a:buChar char="•"/>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6" name="Google Shape;396;g23ba1978a66_1_123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7" name="Google Shape;397;g23ba1978a66_1_12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8" name="Google Shape;398;g23ba1978a66_1_12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99" name="Google Shape;399;g23ba1978a66_1_1230"/>
          <p:cNvPicPr preferRelativeResize="0"/>
          <p:nvPr/>
        </p:nvPicPr>
        <p:blipFill rotWithShape="1">
          <a:blip r:embed="rId2">
            <a:alphaModFix/>
          </a:blip>
          <a:srcRect/>
          <a:stretch/>
        </p:blipFill>
        <p:spPr>
          <a:xfrm>
            <a:off x="0" y="-3052"/>
            <a:ext cx="1524000" cy="13528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16"/>
          <p:cNvSpPr txBox="1">
            <a:spLocks noGrp="1"/>
          </p:cNvSpPr>
          <p:nvPr>
            <p:ph type="title"/>
          </p:nvPr>
        </p:nvSpPr>
        <p:spPr>
          <a:xfrm>
            <a:off x="838200" y="886962"/>
            <a:ext cx="10515600" cy="912342"/>
          </a:xfrm>
          <a:prstGeom prst="rect">
            <a:avLst/>
          </a:prstGeom>
          <a:solidFill>
            <a:srgbClr val="00B0F0">
              <a:alpha val="89803"/>
            </a:srgbClr>
          </a:solid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ibre Franklin Medium"/>
              <a:buNone/>
              <a:defRPr>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6"/>
          <p:cNvSpPr txBox="1">
            <a:spLocks noGrp="1"/>
          </p:cNvSpPr>
          <p:nvPr>
            <p:ph type="body" idx="1"/>
          </p:nvPr>
        </p:nvSpPr>
        <p:spPr>
          <a:xfrm>
            <a:off x="838200" y="2014359"/>
            <a:ext cx="10515600" cy="4126936"/>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7" name="Google Shape;57;p16"/>
          <p:cNvPicPr preferRelativeResize="0"/>
          <p:nvPr/>
        </p:nvPicPr>
        <p:blipFill rotWithShape="1">
          <a:blip r:embed="rId2">
            <a:alphaModFix/>
          </a:blip>
          <a:srcRect/>
          <a:stretch/>
        </p:blipFill>
        <p:spPr>
          <a:xfrm>
            <a:off x="0" y="-3052"/>
            <a:ext cx="1524000" cy="135285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00"/>
        <p:cNvGrpSpPr/>
        <p:nvPr/>
      </p:nvGrpSpPr>
      <p:grpSpPr>
        <a:xfrm>
          <a:off x="0" y="0"/>
          <a:ext cx="0" cy="0"/>
          <a:chOff x="0" y="0"/>
          <a:chExt cx="0" cy="0"/>
        </a:xfrm>
      </p:grpSpPr>
      <p:sp>
        <p:nvSpPr>
          <p:cNvPr id="401" name="Google Shape;401;g23ba1978a66_1_1237"/>
          <p:cNvSpPr txBox="1">
            <a:spLocks noGrp="1"/>
          </p:cNvSpPr>
          <p:nvPr>
            <p:ph type="title"/>
          </p:nvPr>
        </p:nvSpPr>
        <p:spPr>
          <a:xfrm>
            <a:off x="838200" y="886962"/>
            <a:ext cx="10515600" cy="912300"/>
          </a:xfrm>
          <a:prstGeom prst="rect">
            <a:avLst/>
          </a:prstGeom>
          <a:solidFill>
            <a:srgbClr val="00B0F0">
              <a:alpha val="89800"/>
            </a:srgbClr>
          </a:solid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400"/>
              <a:buFont typeface="Libre Franklin Medium"/>
              <a:buNone/>
              <a:defRPr>
                <a:latin typeface="Libre Franklin Medium"/>
                <a:ea typeface="Libre Franklin Medium"/>
                <a:cs typeface="Libre Franklin Medium"/>
                <a:sym typeface="Libre Franklin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2" name="Google Shape;402;g23ba1978a66_1_1237"/>
          <p:cNvSpPr txBox="1">
            <a:spLocks noGrp="1"/>
          </p:cNvSpPr>
          <p:nvPr>
            <p:ph type="body" idx="1"/>
          </p:nvPr>
        </p:nvSpPr>
        <p:spPr>
          <a:xfrm>
            <a:off x="6172200" y="1978691"/>
            <a:ext cx="5181600" cy="4215300"/>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dk1"/>
              </a:buClr>
              <a:buSzPts val="2800"/>
              <a:buChar char="•"/>
              <a:defRPr sz="28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3" name="Google Shape;403;g23ba1978a66_1_123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4" name="Google Shape;404;g23ba1978a66_1_123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5" name="Google Shape;405;g23ba1978a66_1_12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06" name="Google Shape;406;g23ba1978a66_1_1237"/>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407" name="Google Shape;407;g23ba1978a66_1_1237"/>
          <p:cNvSpPr txBox="1">
            <a:spLocks noGrp="1"/>
          </p:cNvSpPr>
          <p:nvPr>
            <p:ph type="body" idx="2"/>
          </p:nvPr>
        </p:nvSpPr>
        <p:spPr>
          <a:xfrm>
            <a:off x="838200" y="1961535"/>
            <a:ext cx="5181600" cy="4215300"/>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dk1"/>
              </a:buClr>
              <a:buSzPts val="2800"/>
              <a:buChar char="•"/>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08"/>
        <p:cNvGrpSpPr/>
        <p:nvPr/>
      </p:nvGrpSpPr>
      <p:grpSpPr>
        <a:xfrm>
          <a:off x="0" y="0"/>
          <a:ext cx="0" cy="0"/>
          <a:chOff x="0" y="0"/>
          <a:chExt cx="0" cy="0"/>
        </a:xfrm>
      </p:grpSpPr>
      <p:sp>
        <p:nvSpPr>
          <p:cNvPr id="409" name="Google Shape;409;g23ba1978a66_1_1245"/>
          <p:cNvSpPr txBox="1">
            <a:spLocks noGrp="1"/>
          </p:cNvSpPr>
          <p:nvPr>
            <p:ph type="title"/>
          </p:nvPr>
        </p:nvSpPr>
        <p:spPr>
          <a:xfrm>
            <a:off x="838200" y="886962"/>
            <a:ext cx="10515600" cy="912300"/>
          </a:xfrm>
          <a:prstGeom prst="rect">
            <a:avLst/>
          </a:prstGeom>
          <a:solidFill>
            <a:srgbClr val="00B0F0">
              <a:alpha val="89800"/>
            </a:srgbClr>
          </a:solid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400"/>
              <a:buFont typeface="Libre Franklin Medium"/>
              <a:buNone/>
              <a:defRPr b="1">
                <a:latin typeface="Libre Franklin Medium"/>
                <a:ea typeface="Libre Franklin Medium"/>
                <a:cs typeface="Libre Franklin Medium"/>
                <a:sym typeface="Libre Franklin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0" name="Google Shape;410;g23ba1978a66_1_1245"/>
          <p:cNvSpPr txBox="1">
            <a:spLocks noGrp="1"/>
          </p:cNvSpPr>
          <p:nvPr>
            <p:ph type="body" idx="1"/>
          </p:nvPr>
        </p:nvSpPr>
        <p:spPr>
          <a:xfrm>
            <a:off x="839788" y="1906254"/>
            <a:ext cx="5157900" cy="526500"/>
          </a:xfrm>
          <a:prstGeom prst="rect">
            <a:avLst/>
          </a:prstGeom>
          <a:solidFill>
            <a:srgbClr val="00D3F0"/>
          </a:solid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11" name="Google Shape;411;g23ba1978a66_1_1245"/>
          <p:cNvSpPr txBox="1">
            <a:spLocks noGrp="1"/>
          </p:cNvSpPr>
          <p:nvPr>
            <p:ph type="body" idx="2"/>
          </p:nvPr>
        </p:nvSpPr>
        <p:spPr>
          <a:xfrm>
            <a:off x="6172200" y="1906254"/>
            <a:ext cx="5183100" cy="526500"/>
          </a:xfrm>
          <a:prstGeom prst="rect">
            <a:avLst/>
          </a:prstGeom>
          <a:solidFill>
            <a:srgbClr val="00D3F0"/>
          </a:solid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12" name="Google Shape;412;g23ba1978a66_1_124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3" name="Google Shape;413;g23ba1978a66_1_12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4" name="Google Shape;414;g23ba1978a66_1_12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15" name="Google Shape;415;g23ba1978a66_1_1245"/>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416" name="Google Shape;416;g23ba1978a66_1_1245"/>
          <p:cNvSpPr txBox="1">
            <a:spLocks noGrp="1"/>
          </p:cNvSpPr>
          <p:nvPr>
            <p:ph type="body" idx="3"/>
          </p:nvPr>
        </p:nvSpPr>
        <p:spPr>
          <a:xfrm>
            <a:off x="6172200" y="2556585"/>
            <a:ext cx="5181600" cy="3578700"/>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dk1"/>
              </a:buClr>
              <a:buSzPts val="2800"/>
              <a:buChar char="•"/>
              <a:defRPr sz="28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7" name="Google Shape;417;g23ba1978a66_1_1245"/>
          <p:cNvSpPr txBox="1">
            <a:spLocks noGrp="1"/>
          </p:cNvSpPr>
          <p:nvPr>
            <p:ph type="body" idx="4"/>
          </p:nvPr>
        </p:nvSpPr>
        <p:spPr>
          <a:xfrm>
            <a:off x="838200" y="2539429"/>
            <a:ext cx="5181600" cy="3578700"/>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rtl="0">
              <a:lnSpc>
                <a:spcPct val="90000"/>
              </a:lnSpc>
              <a:spcBef>
                <a:spcPts val="1000"/>
              </a:spcBef>
              <a:spcAft>
                <a:spcPts val="0"/>
              </a:spcAft>
              <a:buClr>
                <a:schemeClr val="dk1"/>
              </a:buClr>
              <a:buSzPts val="2800"/>
              <a:buChar char="•"/>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8"/>
        <p:cNvGrpSpPr/>
        <p:nvPr/>
      </p:nvGrpSpPr>
      <p:grpSpPr>
        <a:xfrm>
          <a:off x="0" y="0"/>
          <a:ext cx="0" cy="0"/>
          <a:chOff x="0" y="0"/>
          <a:chExt cx="0" cy="0"/>
        </a:xfrm>
      </p:grpSpPr>
      <p:sp>
        <p:nvSpPr>
          <p:cNvPr id="419" name="Google Shape;419;g23ba1978a66_1_1255"/>
          <p:cNvSpPr txBox="1">
            <a:spLocks noGrp="1"/>
          </p:cNvSpPr>
          <p:nvPr>
            <p:ph type="title"/>
          </p:nvPr>
        </p:nvSpPr>
        <p:spPr>
          <a:xfrm>
            <a:off x="838200" y="886962"/>
            <a:ext cx="10515600" cy="912300"/>
          </a:xfrm>
          <a:prstGeom prst="rect">
            <a:avLst/>
          </a:prstGeom>
          <a:solidFill>
            <a:srgbClr val="00B0F0">
              <a:alpha val="89800"/>
            </a:srgbClr>
          </a:solid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400"/>
              <a:buFont typeface="Libre Franklin Medium"/>
              <a:buNone/>
              <a:defRPr b="1">
                <a:latin typeface="Libre Franklin Medium"/>
                <a:ea typeface="Libre Franklin Medium"/>
                <a:cs typeface="Libre Franklin Medium"/>
                <a:sym typeface="Libre Franklin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0" name="Google Shape;420;g23ba1978a66_1_12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1" name="Google Shape;421;g23ba1978a66_1_12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2" name="Google Shape;422;g23ba1978a66_1_125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23" name="Google Shape;423;g23ba1978a66_1_1255"/>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424" name="Google Shape;424;g23ba1978a66_1_1255"/>
          <p:cNvSpPr/>
          <p:nvPr/>
        </p:nvSpPr>
        <p:spPr>
          <a:xfrm>
            <a:off x="838199" y="1946787"/>
            <a:ext cx="10515600" cy="4262400"/>
          </a:xfrm>
          <a:prstGeom prst="rect">
            <a:avLst/>
          </a:prstGeom>
          <a:solidFill>
            <a:schemeClr val="lt1">
              <a:alpha val="8471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425"/>
        <p:cNvGrpSpPr/>
        <p:nvPr/>
      </p:nvGrpSpPr>
      <p:grpSpPr>
        <a:xfrm>
          <a:off x="0" y="0"/>
          <a:ext cx="0" cy="0"/>
          <a:chOff x="0" y="0"/>
          <a:chExt cx="0" cy="0"/>
        </a:xfrm>
      </p:grpSpPr>
      <p:sp>
        <p:nvSpPr>
          <p:cNvPr id="426" name="Google Shape;426;g23ba1978a66_1_1262"/>
          <p:cNvSpPr txBox="1">
            <a:spLocks noGrp="1"/>
          </p:cNvSpPr>
          <p:nvPr>
            <p:ph type="title"/>
          </p:nvPr>
        </p:nvSpPr>
        <p:spPr>
          <a:xfrm>
            <a:off x="838201" y="886962"/>
            <a:ext cx="3615900" cy="823800"/>
          </a:xfrm>
          <a:prstGeom prst="rect">
            <a:avLst/>
          </a:prstGeom>
          <a:solidFill>
            <a:srgbClr val="00B0F0">
              <a:alpha val="89800"/>
            </a:srgbClr>
          </a:solid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7" name="Google Shape;427;g23ba1978a66_1_126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8" name="Google Shape;428;g23ba1978a66_1_126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9" name="Google Shape;429;g23ba1978a66_1_126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30" name="Google Shape;430;g23ba1978a66_1_1262"/>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431" name="Google Shape;431;g23ba1978a66_1_1262"/>
          <p:cNvSpPr/>
          <p:nvPr/>
        </p:nvSpPr>
        <p:spPr>
          <a:xfrm>
            <a:off x="4630994" y="886961"/>
            <a:ext cx="6722700" cy="5322000"/>
          </a:xfrm>
          <a:prstGeom prst="rect">
            <a:avLst/>
          </a:prstGeom>
          <a:solidFill>
            <a:schemeClr val="lt1">
              <a:alpha val="8471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 name="Google Shape;432;g23ba1978a66_1_1262"/>
          <p:cNvSpPr txBox="1">
            <a:spLocks noGrp="1"/>
          </p:cNvSpPr>
          <p:nvPr>
            <p:ph type="body" idx="1"/>
          </p:nvPr>
        </p:nvSpPr>
        <p:spPr>
          <a:xfrm>
            <a:off x="838201" y="1858093"/>
            <a:ext cx="3615900" cy="43509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400"/>
              <a:buNone/>
              <a:defRPr sz="24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Title Only">
  <p:cSld name="2_Title Only">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433"/>
        <p:cNvGrpSpPr/>
        <p:nvPr/>
      </p:nvGrpSpPr>
      <p:grpSpPr>
        <a:xfrm>
          <a:off x="0" y="0"/>
          <a:ext cx="0" cy="0"/>
          <a:chOff x="0" y="0"/>
          <a:chExt cx="0" cy="0"/>
        </a:xfrm>
      </p:grpSpPr>
      <p:sp>
        <p:nvSpPr>
          <p:cNvPr id="434" name="Google Shape;434;g23ba1978a66_1_1270"/>
          <p:cNvSpPr txBox="1">
            <a:spLocks noGrp="1"/>
          </p:cNvSpPr>
          <p:nvPr>
            <p:ph type="title"/>
          </p:nvPr>
        </p:nvSpPr>
        <p:spPr>
          <a:xfrm>
            <a:off x="838200" y="886962"/>
            <a:ext cx="10515600" cy="823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5" name="Google Shape;435;g23ba1978a66_1_12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6" name="Google Shape;436;g23ba1978a66_1_127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7" name="Google Shape;437;g23ba1978a66_1_12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38" name="Google Shape;438;g23ba1978a66_1_1270"/>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439" name="Google Shape;439;g23ba1978a66_1_1270"/>
          <p:cNvSpPr/>
          <p:nvPr/>
        </p:nvSpPr>
        <p:spPr>
          <a:xfrm>
            <a:off x="3410165" y="2239821"/>
            <a:ext cx="742800" cy="7428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0" name="Google Shape;440;g23ba1978a66_1_1270"/>
          <p:cNvSpPr txBox="1">
            <a:spLocks noGrp="1"/>
          </p:cNvSpPr>
          <p:nvPr>
            <p:ph type="body" idx="1"/>
          </p:nvPr>
        </p:nvSpPr>
        <p:spPr>
          <a:xfrm>
            <a:off x="735301" y="2239821"/>
            <a:ext cx="25686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41" name="Google Shape;441;g23ba1978a66_1_1270"/>
          <p:cNvSpPr txBox="1">
            <a:spLocks noGrp="1"/>
          </p:cNvSpPr>
          <p:nvPr>
            <p:ph type="body" idx="2"/>
          </p:nvPr>
        </p:nvSpPr>
        <p:spPr>
          <a:xfrm>
            <a:off x="735299" y="3099828"/>
            <a:ext cx="34176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42" name="Google Shape;442;g23ba1978a66_1_1270"/>
          <p:cNvSpPr/>
          <p:nvPr/>
        </p:nvSpPr>
        <p:spPr>
          <a:xfrm>
            <a:off x="7090565" y="2239821"/>
            <a:ext cx="742800" cy="7428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3" name="Google Shape;443;g23ba1978a66_1_1270"/>
          <p:cNvSpPr txBox="1">
            <a:spLocks noGrp="1"/>
          </p:cNvSpPr>
          <p:nvPr>
            <p:ph type="body" idx="3"/>
          </p:nvPr>
        </p:nvSpPr>
        <p:spPr>
          <a:xfrm>
            <a:off x="4415701" y="2239821"/>
            <a:ext cx="25686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44" name="Google Shape;444;g23ba1978a66_1_1270"/>
          <p:cNvSpPr txBox="1">
            <a:spLocks noGrp="1"/>
          </p:cNvSpPr>
          <p:nvPr>
            <p:ph type="body" idx="4"/>
          </p:nvPr>
        </p:nvSpPr>
        <p:spPr>
          <a:xfrm>
            <a:off x="4415699" y="3099828"/>
            <a:ext cx="34176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45" name="Google Shape;445;g23ba1978a66_1_1270"/>
          <p:cNvSpPr/>
          <p:nvPr/>
        </p:nvSpPr>
        <p:spPr>
          <a:xfrm>
            <a:off x="10770965" y="2239821"/>
            <a:ext cx="742800" cy="7428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 name="Google Shape;446;g23ba1978a66_1_1270"/>
          <p:cNvSpPr txBox="1">
            <a:spLocks noGrp="1"/>
          </p:cNvSpPr>
          <p:nvPr>
            <p:ph type="body" idx="5"/>
          </p:nvPr>
        </p:nvSpPr>
        <p:spPr>
          <a:xfrm>
            <a:off x="8096101" y="2239821"/>
            <a:ext cx="25686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47" name="Google Shape;447;g23ba1978a66_1_1270"/>
          <p:cNvSpPr txBox="1">
            <a:spLocks noGrp="1"/>
          </p:cNvSpPr>
          <p:nvPr>
            <p:ph type="body" idx="6"/>
          </p:nvPr>
        </p:nvSpPr>
        <p:spPr>
          <a:xfrm>
            <a:off x="8096099" y="3099828"/>
            <a:ext cx="34176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48" name="Google Shape;448;g23ba1978a66_1_1270"/>
          <p:cNvSpPr/>
          <p:nvPr/>
        </p:nvSpPr>
        <p:spPr>
          <a:xfrm>
            <a:off x="3410165" y="4389199"/>
            <a:ext cx="742800" cy="7428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 name="Google Shape;449;g23ba1978a66_1_1270"/>
          <p:cNvSpPr txBox="1">
            <a:spLocks noGrp="1"/>
          </p:cNvSpPr>
          <p:nvPr>
            <p:ph type="body" idx="7"/>
          </p:nvPr>
        </p:nvSpPr>
        <p:spPr>
          <a:xfrm>
            <a:off x="735301" y="4389199"/>
            <a:ext cx="25686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50" name="Google Shape;450;g23ba1978a66_1_1270"/>
          <p:cNvSpPr txBox="1">
            <a:spLocks noGrp="1"/>
          </p:cNvSpPr>
          <p:nvPr>
            <p:ph type="body" idx="8"/>
          </p:nvPr>
        </p:nvSpPr>
        <p:spPr>
          <a:xfrm>
            <a:off x="735299" y="5249206"/>
            <a:ext cx="34176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51" name="Google Shape;451;g23ba1978a66_1_1270"/>
          <p:cNvSpPr/>
          <p:nvPr/>
        </p:nvSpPr>
        <p:spPr>
          <a:xfrm>
            <a:off x="7090565" y="4389199"/>
            <a:ext cx="742800" cy="7428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 name="Google Shape;452;g23ba1978a66_1_1270"/>
          <p:cNvSpPr txBox="1">
            <a:spLocks noGrp="1"/>
          </p:cNvSpPr>
          <p:nvPr>
            <p:ph type="body" idx="9"/>
          </p:nvPr>
        </p:nvSpPr>
        <p:spPr>
          <a:xfrm>
            <a:off x="4415701" y="4389199"/>
            <a:ext cx="25686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53" name="Google Shape;453;g23ba1978a66_1_1270"/>
          <p:cNvSpPr txBox="1">
            <a:spLocks noGrp="1"/>
          </p:cNvSpPr>
          <p:nvPr>
            <p:ph type="body" idx="13"/>
          </p:nvPr>
        </p:nvSpPr>
        <p:spPr>
          <a:xfrm>
            <a:off x="4415699" y="5249206"/>
            <a:ext cx="34176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54" name="Google Shape;454;g23ba1978a66_1_1270"/>
          <p:cNvSpPr/>
          <p:nvPr/>
        </p:nvSpPr>
        <p:spPr>
          <a:xfrm>
            <a:off x="10770965" y="4389199"/>
            <a:ext cx="742800" cy="7428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 name="Google Shape;455;g23ba1978a66_1_1270"/>
          <p:cNvSpPr txBox="1">
            <a:spLocks noGrp="1"/>
          </p:cNvSpPr>
          <p:nvPr>
            <p:ph type="body" idx="14"/>
          </p:nvPr>
        </p:nvSpPr>
        <p:spPr>
          <a:xfrm>
            <a:off x="8096101" y="4389199"/>
            <a:ext cx="25686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56" name="Google Shape;456;g23ba1978a66_1_1270"/>
          <p:cNvSpPr txBox="1">
            <a:spLocks noGrp="1"/>
          </p:cNvSpPr>
          <p:nvPr>
            <p:ph type="body" idx="15"/>
          </p:nvPr>
        </p:nvSpPr>
        <p:spPr>
          <a:xfrm>
            <a:off x="8096099" y="5249206"/>
            <a:ext cx="34176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_Title Only">
  <p:cSld name="4_Title Only">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457"/>
        <p:cNvGrpSpPr/>
        <p:nvPr/>
      </p:nvGrpSpPr>
      <p:grpSpPr>
        <a:xfrm>
          <a:off x="0" y="0"/>
          <a:ext cx="0" cy="0"/>
          <a:chOff x="0" y="0"/>
          <a:chExt cx="0" cy="0"/>
        </a:xfrm>
      </p:grpSpPr>
      <p:sp>
        <p:nvSpPr>
          <p:cNvPr id="458" name="Google Shape;458;g23ba1978a66_1_1294"/>
          <p:cNvSpPr txBox="1">
            <a:spLocks noGrp="1"/>
          </p:cNvSpPr>
          <p:nvPr>
            <p:ph type="title"/>
          </p:nvPr>
        </p:nvSpPr>
        <p:spPr>
          <a:xfrm>
            <a:off x="838200" y="886962"/>
            <a:ext cx="10515600" cy="823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9" name="Google Shape;459;g23ba1978a66_1_129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0" name="Google Shape;460;g23ba1978a66_1_129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1" name="Google Shape;461;g23ba1978a66_1_129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62" name="Google Shape;462;g23ba1978a66_1_1294"/>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463" name="Google Shape;463;g23ba1978a66_1_1294"/>
          <p:cNvSpPr/>
          <p:nvPr/>
        </p:nvSpPr>
        <p:spPr>
          <a:xfrm>
            <a:off x="1988978" y="4243542"/>
            <a:ext cx="1097100" cy="10971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 name="Google Shape;464;g23ba1978a66_1_1294"/>
          <p:cNvSpPr txBox="1">
            <a:spLocks noGrp="1"/>
          </p:cNvSpPr>
          <p:nvPr>
            <p:ph type="body" idx="1"/>
          </p:nvPr>
        </p:nvSpPr>
        <p:spPr>
          <a:xfrm>
            <a:off x="887701" y="2239821"/>
            <a:ext cx="31509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65" name="Google Shape;465;g23ba1978a66_1_1294"/>
          <p:cNvSpPr txBox="1">
            <a:spLocks noGrp="1"/>
          </p:cNvSpPr>
          <p:nvPr>
            <p:ph type="body" idx="2"/>
          </p:nvPr>
        </p:nvSpPr>
        <p:spPr>
          <a:xfrm>
            <a:off x="887699" y="3099828"/>
            <a:ext cx="31509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6" name="Google Shape;466;g23ba1978a66_1_1294"/>
          <p:cNvSpPr/>
          <p:nvPr/>
        </p:nvSpPr>
        <p:spPr>
          <a:xfrm>
            <a:off x="5608477" y="4265781"/>
            <a:ext cx="1097100" cy="10971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 name="Google Shape;467;g23ba1978a66_1_1294"/>
          <p:cNvSpPr txBox="1">
            <a:spLocks noGrp="1"/>
          </p:cNvSpPr>
          <p:nvPr>
            <p:ph type="body" idx="3"/>
          </p:nvPr>
        </p:nvSpPr>
        <p:spPr>
          <a:xfrm>
            <a:off x="4507200" y="2262060"/>
            <a:ext cx="31509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68" name="Google Shape;468;g23ba1978a66_1_1294"/>
          <p:cNvSpPr txBox="1">
            <a:spLocks noGrp="1"/>
          </p:cNvSpPr>
          <p:nvPr>
            <p:ph type="body" idx="4"/>
          </p:nvPr>
        </p:nvSpPr>
        <p:spPr>
          <a:xfrm>
            <a:off x="4507198" y="3122067"/>
            <a:ext cx="31509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9" name="Google Shape;469;g23ba1978a66_1_1294"/>
          <p:cNvSpPr/>
          <p:nvPr/>
        </p:nvSpPr>
        <p:spPr>
          <a:xfrm>
            <a:off x="9227976" y="4288020"/>
            <a:ext cx="1097100" cy="10971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 name="Google Shape;470;g23ba1978a66_1_1294"/>
          <p:cNvSpPr txBox="1">
            <a:spLocks noGrp="1"/>
          </p:cNvSpPr>
          <p:nvPr>
            <p:ph type="body" idx="5"/>
          </p:nvPr>
        </p:nvSpPr>
        <p:spPr>
          <a:xfrm>
            <a:off x="8126699" y="2284299"/>
            <a:ext cx="31509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71" name="Google Shape;471;g23ba1978a66_1_1294"/>
          <p:cNvSpPr txBox="1">
            <a:spLocks noGrp="1"/>
          </p:cNvSpPr>
          <p:nvPr>
            <p:ph type="body" idx="6"/>
          </p:nvPr>
        </p:nvSpPr>
        <p:spPr>
          <a:xfrm>
            <a:off x="8126697" y="3144306"/>
            <a:ext cx="31509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472"/>
        <p:cNvGrpSpPr/>
        <p:nvPr/>
      </p:nvGrpSpPr>
      <p:grpSpPr>
        <a:xfrm>
          <a:off x="0" y="0"/>
          <a:ext cx="0" cy="0"/>
          <a:chOff x="0" y="0"/>
          <a:chExt cx="0" cy="0"/>
        </a:xfrm>
      </p:grpSpPr>
      <p:sp>
        <p:nvSpPr>
          <p:cNvPr id="473" name="Google Shape;473;g23ba1978a66_1_130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4" name="Google Shape;474;g23ba1978a66_1_130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5" name="Google Shape;475;g23ba1978a66_1_130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76" name="Google Shape;476;g23ba1978a66_1_1309"/>
          <p:cNvPicPr preferRelativeResize="0"/>
          <p:nvPr/>
        </p:nvPicPr>
        <p:blipFill rotWithShape="1">
          <a:blip r:embed="rId2">
            <a:alphaModFix/>
          </a:blip>
          <a:srcRect/>
          <a:stretch/>
        </p:blipFill>
        <p:spPr>
          <a:xfrm>
            <a:off x="0" y="-3052"/>
            <a:ext cx="1524000" cy="135286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p:cSld name="Custom Layout">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477"/>
        <p:cNvGrpSpPr/>
        <p:nvPr/>
      </p:nvGrpSpPr>
      <p:grpSpPr>
        <a:xfrm>
          <a:off x="0" y="0"/>
          <a:ext cx="0" cy="0"/>
          <a:chOff x="0" y="0"/>
          <a:chExt cx="0" cy="0"/>
        </a:xfrm>
      </p:grpSpPr>
      <p:sp>
        <p:nvSpPr>
          <p:cNvPr id="478" name="Google Shape;478;g23ba1978a66_1_1314"/>
          <p:cNvSpPr txBox="1">
            <a:spLocks noGrp="1"/>
          </p:cNvSpPr>
          <p:nvPr>
            <p:ph type="title"/>
          </p:nvPr>
        </p:nvSpPr>
        <p:spPr>
          <a:xfrm>
            <a:off x="838200" y="886961"/>
            <a:ext cx="10515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4400"/>
              <a:buFont typeface="Libre Franklin Medium"/>
              <a:buNone/>
              <a:defRPr>
                <a:latin typeface="Libre Franklin Medium"/>
                <a:ea typeface="Libre Franklin Medium"/>
                <a:cs typeface="Libre Franklin Medium"/>
                <a:sym typeface="Libre Franklin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9" name="Google Shape;479;g23ba1978a66_1_13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0" name="Google Shape;480;g23ba1978a66_1_13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1" name="Google Shape;481;g23ba1978a66_1_13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82" name="Google Shape;482;g23ba1978a66_1_1314"/>
          <p:cNvSpPr txBox="1">
            <a:spLocks noGrp="1"/>
          </p:cNvSpPr>
          <p:nvPr>
            <p:ph type="body" idx="1"/>
          </p:nvPr>
        </p:nvSpPr>
        <p:spPr>
          <a:xfrm>
            <a:off x="690716" y="5056639"/>
            <a:ext cx="10515600" cy="9144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83" name="Google Shape;483;g23ba1978a66_1_1314"/>
          <p:cNvPicPr preferRelativeResize="0"/>
          <p:nvPr/>
        </p:nvPicPr>
        <p:blipFill rotWithShape="1">
          <a:blip r:embed="rId2">
            <a:alphaModFix/>
          </a:blip>
          <a:srcRect/>
          <a:stretch/>
        </p:blipFill>
        <p:spPr>
          <a:xfrm>
            <a:off x="0" y="-3052"/>
            <a:ext cx="1524000" cy="135286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484"/>
        <p:cNvGrpSpPr/>
        <p:nvPr/>
      </p:nvGrpSpPr>
      <p:grpSpPr>
        <a:xfrm>
          <a:off x="0" y="0"/>
          <a:ext cx="0" cy="0"/>
          <a:chOff x="0" y="0"/>
          <a:chExt cx="0" cy="0"/>
        </a:xfrm>
      </p:grpSpPr>
      <p:sp>
        <p:nvSpPr>
          <p:cNvPr id="485" name="Google Shape;485;g23ba1978a66_1_13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6" name="Google Shape;486;g23ba1978a66_1_13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7" name="Google Shape;487;g23ba1978a66_1_13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88" name="Google Shape;488;g23ba1978a66_1_1321"/>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489" name="Google Shape;489;g23ba1978a66_1_1321"/>
          <p:cNvSpPr/>
          <p:nvPr/>
        </p:nvSpPr>
        <p:spPr>
          <a:xfrm>
            <a:off x="1127637" y="2773279"/>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1</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490" name="Google Shape;490;g23ba1978a66_1_1321"/>
          <p:cNvSpPr/>
          <p:nvPr/>
        </p:nvSpPr>
        <p:spPr>
          <a:xfrm>
            <a:off x="3969850" y="2773279"/>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2</a:t>
            </a:r>
            <a:endParaRPr sz="9600" b="1" i="0" u="none" strike="noStrike" cap="none">
              <a:solidFill>
                <a:schemeClr val="lt1"/>
              </a:solidFill>
              <a:latin typeface="Libre Franklin Medium"/>
              <a:ea typeface="Libre Franklin Medium"/>
              <a:cs typeface="Libre Franklin Medium"/>
              <a:sym typeface="Libre Franklin Medium"/>
            </a:endParaRPr>
          </a:p>
        </p:txBody>
      </p:sp>
      <p:sp>
        <p:nvSpPr>
          <p:cNvPr id="491" name="Google Shape;491;g23ba1978a66_1_1321"/>
          <p:cNvSpPr/>
          <p:nvPr/>
        </p:nvSpPr>
        <p:spPr>
          <a:xfrm>
            <a:off x="6812063" y="2773279"/>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3</a:t>
            </a:r>
            <a:endParaRPr sz="9600" b="1" i="0" u="none" strike="noStrike" cap="none">
              <a:solidFill>
                <a:schemeClr val="lt1"/>
              </a:solidFill>
              <a:latin typeface="Libre Franklin Medium"/>
              <a:ea typeface="Libre Franklin Medium"/>
              <a:cs typeface="Libre Franklin Medium"/>
              <a:sym typeface="Libre Franklin Medium"/>
            </a:endParaRPr>
          </a:p>
        </p:txBody>
      </p:sp>
      <p:cxnSp>
        <p:nvCxnSpPr>
          <p:cNvPr id="492" name="Google Shape;492;g23ba1978a66_1_1321"/>
          <p:cNvCxnSpPr>
            <a:stCxn id="489" idx="0"/>
            <a:endCxn id="490" idx="2"/>
          </p:cNvCxnSpPr>
          <p:nvPr/>
        </p:nvCxnSpPr>
        <p:spPr>
          <a:xfrm>
            <a:off x="2480637" y="3449779"/>
            <a:ext cx="1489200" cy="0"/>
          </a:xfrm>
          <a:prstGeom prst="straightConnector1">
            <a:avLst/>
          </a:prstGeom>
          <a:noFill/>
          <a:ln w="38100" cap="flat" cmpd="dbl">
            <a:solidFill>
              <a:srgbClr val="3F3F3F"/>
            </a:solidFill>
            <a:prstDash val="solid"/>
            <a:miter lim="800000"/>
            <a:headEnd type="none" w="sm" len="sm"/>
            <a:tailEnd type="none" w="sm" len="sm"/>
          </a:ln>
        </p:spPr>
      </p:cxnSp>
      <p:cxnSp>
        <p:nvCxnSpPr>
          <p:cNvPr id="493" name="Google Shape;493;g23ba1978a66_1_1321"/>
          <p:cNvCxnSpPr>
            <a:stCxn id="490" idx="0"/>
            <a:endCxn id="491" idx="2"/>
          </p:cNvCxnSpPr>
          <p:nvPr/>
        </p:nvCxnSpPr>
        <p:spPr>
          <a:xfrm>
            <a:off x="5322850" y="3449779"/>
            <a:ext cx="1489200" cy="0"/>
          </a:xfrm>
          <a:prstGeom prst="straightConnector1">
            <a:avLst/>
          </a:prstGeom>
          <a:noFill/>
          <a:ln w="38100" cap="flat" cmpd="dbl">
            <a:solidFill>
              <a:srgbClr val="3F3F3F"/>
            </a:solidFill>
            <a:prstDash val="solid"/>
            <a:miter lim="800000"/>
            <a:headEnd type="none" w="sm" len="sm"/>
            <a:tailEnd type="none" w="sm" len="sm"/>
          </a:ln>
        </p:spPr>
      </p:cxnSp>
      <p:sp>
        <p:nvSpPr>
          <p:cNvPr id="494" name="Google Shape;494;g23ba1978a66_1_1321"/>
          <p:cNvSpPr txBox="1">
            <a:spLocks noGrp="1"/>
          </p:cNvSpPr>
          <p:nvPr>
            <p:ph type="body" idx="1"/>
          </p:nvPr>
        </p:nvSpPr>
        <p:spPr>
          <a:xfrm>
            <a:off x="3528704" y="2017965"/>
            <a:ext cx="23715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5" name="Google Shape;495;g23ba1978a66_1_1321"/>
          <p:cNvSpPr txBox="1">
            <a:spLocks noGrp="1"/>
          </p:cNvSpPr>
          <p:nvPr>
            <p:ph type="body" idx="2"/>
          </p:nvPr>
        </p:nvSpPr>
        <p:spPr>
          <a:xfrm>
            <a:off x="3528704" y="1354284"/>
            <a:ext cx="23715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6" name="Google Shape;496;g23ba1978a66_1_1321"/>
          <p:cNvSpPr txBox="1">
            <a:spLocks noGrp="1"/>
          </p:cNvSpPr>
          <p:nvPr>
            <p:ph type="body" idx="3"/>
          </p:nvPr>
        </p:nvSpPr>
        <p:spPr>
          <a:xfrm>
            <a:off x="6370917" y="4266458"/>
            <a:ext cx="23715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7" name="Google Shape;497;g23ba1978a66_1_1321"/>
          <p:cNvSpPr txBox="1">
            <a:spLocks noGrp="1"/>
          </p:cNvSpPr>
          <p:nvPr>
            <p:ph type="body" idx="4"/>
          </p:nvPr>
        </p:nvSpPr>
        <p:spPr>
          <a:xfrm>
            <a:off x="6370917" y="5045739"/>
            <a:ext cx="23715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8" name="Google Shape;498;g23ba1978a66_1_1321"/>
          <p:cNvSpPr txBox="1">
            <a:spLocks noGrp="1"/>
          </p:cNvSpPr>
          <p:nvPr>
            <p:ph type="body" idx="5"/>
          </p:nvPr>
        </p:nvSpPr>
        <p:spPr>
          <a:xfrm>
            <a:off x="9173497" y="2025020"/>
            <a:ext cx="23715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9" name="Google Shape;499;g23ba1978a66_1_1321"/>
          <p:cNvSpPr txBox="1">
            <a:spLocks noGrp="1"/>
          </p:cNvSpPr>
          <p:nvPr>
            <p:ph type="body" idx="6"/>
          </p:nvPr>
        </p:nvSpPr>
        <p:spPr>
          <a:xfrm>
            <a:off x="9173497" y="1361339"/>
            <a:ext cx="23715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00" name="Google Shape;500;g23ba1978a66_1_1321"/>
          <p:cNvSpPr/>
          <p:nvPr/>
        </p:nvSpPr>
        <p:spPr>
          <a:xfrm>
            <a:off x="9654275" y="2773279"/>
            <a:ext cx="1353000" cy="1353000"/>
          </a:xfrm>
          <a:prstGeom prst="round2DiagRect">
            <a:avLst>
              <a:gd name="adj1" fmla="val 27957"/>
              <a:gd name="adj2" fmla="val 0"/>
            </a:avLst>
          </a:prstGeom>
          <a:solidFill>
            <a:srgbClr val="00B0F0"/>
          </a:solidFill>
          <a:ln w="12700" cap="flat" cmpd="sng">
            <a:solidFill>
              <a:srgbClr val="09D9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600" b="1" i="0" u="none" strike="noStrike" cap="none">
                <a:solidFill>
                  <a:schemeClr val="lt1"/>
                </a:solidFill>
                <a:latin typeface="Libre Franklin Medium"/>
                <a:ea typeface="Libre Franklin Medium"/>
                <a:cs typeface="Libre Franklin Medium"/>
                <a:sym typeface="Libre Franklin Medium"/>
              </a:rPr>
              <a:t>4</a:t>
            </a:r>
            <a:endParaRPr sz="9600" b="1" i="0" u="none" strike="noStrike" cap="none">
              <a:solidFill>
                <a:schemeClr val="lt1"/>
              </a:solidFill>
              <a:latin typeface="Libre Franklin Medium"/>
              <a:ea typeface="Libre Franklin Medium"/>
              <a:cs typeface="Libre Franklin Medium"/>
              <a:sym typeface="Libre Franklin Medium"/>
            </a:endParaRPr>
          </a:p>
        </p:txBody>
      </p:sp>
      <p:cxnSp>
        <p:nvCxnSpPr>
          <p:cNvPr id="501" name="Google Shape;501;g23ba1978a66_1_1321"/>
          <p:cNvCxnSpPr>
            <a:endCxn id="500" idx="2"/>
          </p:cNvCxnSpPr>
          <p:nvPr/>
        </p:nvCxnSpPr>
        <p:spPr>
          <a:xfrm>
            <a:off x="8164775" y="3429079"/>
            <a:ext cx="1489500" cy="20700"/>
          </a:xfrm>
          <a:prstGeom prst="straightConnector1">
            <a:avLst/>
          </a:prstGeom>
          <a:noFill/>
          <a:ln w="38100" cap="flat" cmpd="dbl">
            <a:solidFill>
              <a:srgbClr val="3F3F3F"/>
            </a:solidFill>
            <a:prstDash val="solid"/>
            <a:miter lim="800000"/>
            <a:headEnd type="none" w="sm" len="sm"/>
            <a:tailEnd type="none" w="sm" len="sm"/>
          </a:ln>
        </p:spPr>
      </p:cxnSp>
      <p:sp>
        <p:nvSpPr>
          <p:cNvPr id="502" name="Google Shape;502;g23ba1978a66_1_1321"/>
          <p:cNvSpPr txBox="1">
            <a:spLocks noGrp="1"/>
          </p:cNvSpPr>
          <p:nvPr>
            <p:ph type="body" idx="7"/>
          </p:nvPr>
        </p:nvSpPr>
        <p:spPr>
          <a:xfrm>
            <a:off x="646859" y="4266458"/>
            <a:ext cx="2371500" cy="73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4000"/>
              <a:buNone/>
              <a:defRPr sz="4000" b="1">
                <a:latin typeface="Libre Franklin Medium"/>
                <a:ea typeface="Libre Franklin Medium"/>
                <a:cs typeface="Libre Franklin Medium"/>
                <a:sym typeface="Libre Franklin Medium"/>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03" name="Google Shape;503;g23ba1978a66_1_1321"/>
          <p:cNvSpPr txBox="1">
            <a:spLocks noGrp="1"/>
          </p:cNvSpPr>
          <p:nvPr>
            <p:ph type="body" idx="8"/>
          </p:nvPr>
        </p:nvSpPr>
        <p:spPr>
          <a:xfrm>
            <a:off x="646859" y="5045739"/>
            <a:ext cx="2371500" cy="576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3200"/>
              <a:buNone/>
              <a:defRPr sz="3200" b="1">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_Title Only">
  <p:cSld name="3_Title Only">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504"/>
        <p:cNvGrpSpPr/>
        <p:nvPr/>
      </p:nvGrpSpPr>
      <p:grpSpPr>
        <a:xfrm>
          <a:off x="0" y="0"/>
          <a:ext cx="0" cy="0"/>
          <a:chOff x="0" y="0"/>
          <a:chExt cx="0" cy="0"/>
        </a:xfrm>
      </p:grpSpPr>
      <p:sp>
        <p:nvSpPr>
          <p:cNvPr id="505" name="Google Shape;505;g23ba1978a66_1_1341"/>
          <p:cNvSpPr txBox="1">
            <a:spLocks noGrp="1"/>
          </p:cNvSpPr>
          <p:nvPr>
            <p:ph type="title"/>
          </p:nvPr>
        </p:nvSpPr>
        <p:spPr>
          <a:xfrm>
            <a:off x="838200" y="886962"/>
            <a:ext cx="10515600" cy="8238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6" name="Google Shape;506;g23ba1978a66_1_13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7" name="Google Shape;507;g23ba1978a66_1_13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8" name="Google Shape;508;g23ba1978a66_1_13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09" name="Google Shape;509;g23ba1978a66_1_1341"/>
          <p:cNvPicPr preferRelativeResize="0"/>
          <p:nvPr/>
        </p:nvPicPr>
        <p:blipFill rotWithShape="1">
          <a:blip r:embed="rId2">
            <a:alphaModFix/>
          </a:blip>
          <a:srcRect/>
          <a:stretch/>
        </p:blipFill>
        <p:spPr>
          <a:xfrm>
            <a:off x="0" y="-3052"/>
            <a:ext cx="1524000" cy="1352860"/>
          </a:xfrm>
          <a:prstGeom prst="rect">
            <a:avLst/>
          </a:prstGeom>
          <a:noFill/>
          <a:ln>
            <a:noFill/>
          </a:ln>
        </p:spPr>
      </p:pic>
      <p:sp>
        <p:nvSpPr>
          <p:cNvPr id="510" name="Google Shape;510;g23ba1978a66_1_1341"/>
          <p:cNvSpPr/>
          <p:nvPr/>
        </p:nvSpPr>
        <p:spPr>
          <a:xfrm>
            <a:off x="4914900" y="2111793"/>
            <a:ext cx="742800" cy="7428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 name="Google Shape;511;g23ba1978a66_1_1341"/>
          <p:cNvSpPr txBox="1">
            <a:spLocks noGrp="1"/>
          </p:cNvSpPr>
          <p:nvPr>
            <p:ph type="body" idx="1"/>
          </p:nvPr>
        </p:nvSpPr>
        <p:spPr>
          <a:xfrm>
            <a:off x="1383000" y="2111793"/>
            <a:ext cx="34176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12" name="Google Shape;512;g23ba1978a66_1_1341"/>
          <p:cNvSpPr txBox="1">
            <a:spLocks noGrp="1"/>
          </p:cNvSpPr>
          <p:nvPr>
            <p:ph type="body" idx="2"/>
          </p:nvPr>
        </p:nvSpPr>
        <p:spPr>
          <a:xfrm>
            <a:off x="1382999" y="2971800"/>
            <a:ext cx="42747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3" name="Google Shape;513;g23ba1978a66_1_1341"/>
          <p:cNvSpPr/>
          <p:nvPr/>
        </p:nvSpPr>
        <p:spPr>
          <a:xfrm>
            <a:off x="9837451" y="2111793"/>
            <a:ext cx="742800" cy="7428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 name="Google Shape;514;g23ba1978a66_1_1341"/>
          <p:cNvSpPr txBox="1">
            <a:spLocks noGrp="1"/>
          </p:cNvSpPr>
          <p:nvPr>
            <p:ph type="body" idx="3"/>
          </p:nvPr>
        </p:nvSpPr>
        <p:spPr>
          <a:xfrm>
            <a:off x="6305551" y="2111793"/>
            <a:ext cx="34176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15" name="Google Shape;515;g23ba1978a66_1_1341"/>
          <p:cNvSpPr txBox="1">
            <a:spLocks noGrp="1"/>
          </p:cNvSpPr>
          <p:nvPr>
            <p:ph type="body" idx="4"/>
          </p:nvPr>
        </p:nvSpPr>
        <p:spPr>
          <a:xfrm>
            <a:off x="6305550" y="2971800"/>
            <a:ext cx="42747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6" name="Google Shape;516;g23ba1978a66_1_1341"/>
          <p:cNvSpPr/>
          <p:nvPr/>
        </p:nvSpPr>
        <p:spPr>
          <a:xfrm>
            <a:off x="4914900" y="4352629"/>
            <a:ext cx="742800" cy="7428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g23ba1978a66_1_1341"/>
          <p:cNvSpPr txBox="1">
            <a:spLocks noGrp="1"/>
          </p:cNvSpPr>
          <p:nvPr>
            <p:ph type="body" idx="5"/>
          </p:nvPr>
        </p:nvSpPr>
        <p:spPr>
          <a:xfrm>
            <a:off x="1383000" y="4352629"/>
            <a:ext cx="34176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18" name="Google Shape;518;g23ba1978a66_1_1341"/>
          <p:cNvSpPr txBox="1">
            <a:spLocks noGrp="1"/>
          </p:cNvSpPr>
          <p:nvPr>
            <p:ph type="body" idx="6"/>
          </p:nvPr>
        </p:nvSpPr>
        <p:spPr>
          <a:xfrm>
            <a:off x="1382999" y="5212636"/>
            <a:ext cx="42747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9" name="Google Shape;519;g23ba1978a66_1_1341"/>
          <p:cNvSpPr/>
          <p:nvPr/>
        </p:nvSpPr>
        <p:spPr>
          <a:xfrm>
            <a:off x="9837451" y="4352629"/>
            <a:ext cx="742800" cy="742800"/>
          </a:xfrm>
          <a:prstGeom prst="rect">
            <a:avLst/>
          </a:prstGeom>
          <a:solidFill>
            <a:schemeClr val="lt1">
              <a:alpha val="84710"/>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 name="Google Shape;520;g23ba1978a66_1_1341"/>
          <p:cNvSpPr txBox="1">
            <a:spLocks noGrp="1"/>
          </p:cNvSpPr>
          <p:nvPr>
            <p:ph type="body" idx="7"/>
          </p:nvPr>
        </p:nvSpPr>
        <p:spPr>
          <a:xfrm>
            <a:off x="6305551" y="4352629"/>
            <a:ext cx="3417600" cy="742800"/>
          </a:xfrm>
          <a:prstGeom prst="rect">
            <a:avLst/>
          </a:prstGeom>
          <a:solidFill>
            <a:srgbClr val="00B0F0">
              <a:alpha val="84710"/>
            </a:srgbClr>
          </a:solid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21" name="Google Shape;521;g23ba1978a66_1_1341"/>
          <p:cNvSpPr txBox="1">
            <a:spLocks noGrp="1"/>
          </p:cNvSpPr>
          <p:nvPr>
            <p:ph type="body" idx="8"/>
          </p:nvPr>
        </p:nvSpPr>
        <p:spPr>
          <a:xfrm>
            <a:off x="6305550" y="5212636"/>
            <a:ext cx="4274700" cy="914400"/>
          </a:xfrm>
          <a:prstGeom prst="rect">
            <a:avLst/>
          </a:prstGeom>
          <a:solidFill>
            <a:schemeClr val="lt1">
              <a:alpha val="84710"/>
            </a:schemeClr>
          </a:solid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838200" y="886962"/>
            <a:ext cx="10515600" cy="912342"/>
          </a:xfrm>
          <a:prstGeom prst="rect">
            <a:avLst/>
          </a:prstGeom>
          <a:solidFill>
            <a:srgbClr val="00B0F0">
              <a:alpha val="89803"/>
            </a:srgbClr>
          </a:solid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ibre Franklin Medium"/>
              <a:buNone/>
              <a:defRPr>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6172200" y="1978691"/>
            <a:ext cx="5181600" cy="4215428"/>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sz="28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17"/>
          <p:cNvPicPr preferRelativeResize="0"/>
          <p:nvPr/>
        </p:nvPicPr>
        <p:blipFill rotWithShape="1">
          <a:blip r:embed="rId2">
            <a:alphaModFix/>
          </a:blip>
          <a:srcRect/>
          <a:stretch/>
        </p:blipFill>
        <p:spPr>
          <a:xfrm>
            <a:off x="0" y="-3052"/>
            <a:ext cx="1524000" cy="1352859"/>
          </a:xfrm>
          <a:prstGeom prst="rect">
            <a:avLst/>
          </a:prstGeom>
          <a:noFill/>
          <a:ln>
            <a:noFill/>
          </a:ln>
        </p:spPr>
      </p:pic>
      <p:sp>
        <p:nvSpPr>
          <p:cNvPr id="65" name="Google Shape;65;p17"/>
          <p:cNvSpPr txBox="1">
            <a:spLocks noGrp="1"/>
          </p:cNvSpPr>
          <p:nvPr>
            <p:ph type="body" idx="2"/>
          </p:nvPr>
        </p:nvSpPr>
        <p:spPr>
          <a:xfrm>
            <a:off x="838200" y="1961535"/>
            <a:ext cx="5181600" cy="4215428"/>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838200" y="886962"/>
            <a:ext cx="10515600" cy="912342"/>
          </a:xfrm>
          <a:prstGeom prst="rect">
            <a:avLst/>
          </a:prstGeom>
          <a:solidFill>
            <a:srgbClr val="00B0F0">
              <a:alpha val="89803"/>
            </a:srgbClr>
          </a:solid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ibre Franklin Medium"/>
              <a:buNone/>
              <a:defRPr b="1">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8"/>
          <p:cNvSpPr txBox="1">
            <a:spLocks noGrp="1"/>
          </p:cNvSpPr>
          <p:nvPr>
            <p:ph type="body" idx="1"/>
          </p:nvPr>
        </p:nvSpPr>
        <p:spPr>
          <a:xfrm>
            <a:off x="839788" y="1906254"/>
            <a:ext cx="5157787" cy="526382"/>
          </a:xfrm>
          <a:prstGeom prst="rect">
            <a:avLst/>
          </a:prstGeom>
          <a:solidFill>
            <a:srgbClr val="00D3F0"/>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18"/>
          <p:cNvSpPr txBox="1">
            <a:spLocks noGrp="1"/>
          </p:cNvSpPr>
          <p:nvPr>
            <p:ph type="body" idx="2"/>
          </p:nvPr>
        </p:nvSpPr>
        <p:spPr>
          <a:xfrm>
            <a:off x="6172200" y="1906254"/>
            <a:ext cx="5183188" cy="526382"/>
          </a:xfrm>
          <a:prstGeom prst="rect">
            <a:avLst/>
          </a:prstGeom>
          <a:solidFill>
            <a:srgbClr val="00D3F0"/>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0" name="Google Shape;7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3" name="Google Shape;73;p18"/>
          <p:cNvPicPr preferRelativeResize="0"/>
          <p:nvPr/>
        </p:nvPicPr>
        <p:blipFill rotWithShape="1">
          <a:blip r:embed="rId2">
            <a:alphaModFix/>
          </a:blip>
          <a:srcRect/>
          <a:stretch/>
        </p:blipFill>
        <p:spPr>
          <a:xfrm>
            <a:off x="0" y="-3052"/>
            <a:ext cx="1524000" cy="1352859"/>
          </a:xfrm>
          <a:prstGeom prst="rect">
            <a:avLst/>
          </a:prstGeom>
          <a:noFill/>
          <a:ln>
            <a:noFill/>
          </a:ln>
        </p:spPr>
      </p:pic>
      <p:sp>
        <p:nvSpPr>
          <p:cNvPr id="74" name="Google Shape;74;p18"/>
          <p:cNvSpPr txBox="1">
            <a:spLocks noGrp="1"/>
          </p:cNvSpPr>
          <p:nvPr>
            <p:ph type="body" idx="3"/>
          </p:nvPr>
        </p:nvSpPr>
        <p:spPr>
          <a:xfrm>
            <a:off x="6172200" y="2556585"/>
            <a:ext cx="5181600" cy="3578744"/>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sz="28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body" idx="4"/>
          </p:nvPr>
        </p:nvSpPr>
        <p:spPr>
          <a:xfrm>
            <a:off x="838200" y="2539429"/>
            <a:ext cx="5181600" cy="3578744"/>
          </a:xfrm>
          <a:prstGeom prst="rect">
            <a:avLst/>
          </a:prstGeom>
          <a:solidFill>
            <a:schemeClr val="lt1">
              <a:alpha val="80000"/>
            </a:schemeClr>
          </a:solid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838200" y="886962"/>
            <a:ext cx="10515600" cy="912342"/>
          </a:xfrm>
          <a:prstGeom prst="rect">
            <a:avLst/>
          </a:prstGeom>
          <a:solidFill>
            <a:srgbClr val="00B0F0">
              <a:alpha val="89803"/>
            </a:srgbClr>
          </a:solid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ibre Franklin Medium"/>
              <a:buNone/>
              <a:defRPr b="1">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1" name="Google Shape;81;p19"/>
          <p:cNvPicPr preferRelativeResize="0"/>
          <p:nvPr/>
        </p:nvPicPr>
        <p:blipFill rotWithShape="1">
          <a:blip r:embed="rId2">
            <a:alphaModFix/>
          </a:blip>
          <a:srcRect/>
          <a:stretch/>
        </p:blipFill>
        <p:spPr>
          <a:xfrm>
            <a:off x="0" y="-3052"/>
            <a:ext cx="1524000" cy="1352859"/>
          </a:xfrm>
          <a:prstGeom prst="rect">
            <a:avLst/>
          </a:prstGeom>
          <a:noFill/>
          <a:ln>
            <a:noFill/>
          </a:ln>
        </p:spPr>
      </p:pic>
      <p:sp>
        <p:nvSpPr>
          <p:cNvPr id="82" name="Google Shape;82;p19"/>
          <p:cNvSpPr/>
          <p:nvPr/>
        </p:nvSpPr>
        <p:spPr>
          <a:xfrm>
            <a:off x="838199" y="1946787"/>
            <a:ext cx="10515599" cy="4262284"/>
          </a:xfrm>
          <a:prstGeom prst="rect">
            <a:avLst/>
          </a:prstGeom>
          <a:solidFill>
            <a:schemeClr val="lt1">
              <a:alpha val="84705"/>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838201" y="886962"/>
            <a:ext cx="3615812" cy="823852"/>
          </a:xfrm>
          <a:prstGeom prst="rect">
            <a:avLst/>
          </a:prstGeom>
          <a:solidFill>
            <a:srgbClr val="00B0F0">
              <a:alpha val="89803"/>
            </a:srgbClr>
          </a:solid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8" name="Google Shape;88;p20"/>
          <p:cNvPicPr preferRelativeResize="0"/>
          <p:nvPr/>
        </p:nvPicPr>
        <p:blipFill rotWithShape="1">
          <a:blip r:embed="rId2">
            <a:alphaModFix/>
          </a:blip>
          <a:srcRect/>
          <a:stretch/>
        </p:blipFill>
        <p:spPr>
          <a:xfrm>
            <a:off x="0" y="-3052"/>
            <a:ext cx="1524000" cy="1352859"/>
          </a:xfrm>
          <a:prstGeom prst="rect">
            <a:avLst/>
          </a:prstGeom>
          <a:noFill/>
          <a:ln>
            <a:noFill/>
          </a:ln>
        </p:spPr>
      </p:pic>
      <p:sp>
        <p:nvSpPr>
          <p:cNvPr id="89" name="Google Shape;89;p20"/>
          <p:cNvSpPr/>
          <p:nvPr/>
        </p:nvSpPr>
        <p:spPr>
          <a:xfrm>
            <a:off x="4630994" y="886961"/>
            <a:ext cx="6722806" cy="5322110"/>
          </a:xfrm>
          <a:prstGeom prst="rect">
            <a:avLst/>
          </a:prstGeom>
          <a:solidFill>
            <a:schemeClr val="lt1">
              <a:alpha val="84705"/>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20"/>
          <p:cNvSpPr txBox="1">
            <a:spLocks noGrp="1"/>
          </p:cNvSpPr>
          <p:nvPr>
            <p:ph type="body" idx="1"/>
          </p:nvPr>
        </p:nvSpPr>
        <p:spPr>
          <a:xfrm>
            <a:off x="838201" y="1858093"/>
            <a:ext cx="3615812" cy="4350977"/>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le Only">
  <p:cSld name="2_Title Only">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838200" y="886962"/>
            <a:ext cx="10515599" cy="82385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6" name="Google Shape;96;p21"/>
          <p:cNvPicPr preferRelativeResize="0"/>
          <p:nvPr/>
        </p:nvPicPr>
        <p:blipFill rotWithShape="1">
          <a:blip r:embed="rId2">
            <a:alphaModFix/>
          </a:blip>
          <a:srcRect/>
          <a:stretch/>
        </p:blipFill>
        <p:spPr>
          <a:xfrm>
            <a:off x="0" y="-3052"/>
            <a:ext cx="1524000" cy="1352859"/>
          </a:xfrm>
          <a:prstGeom prst="rect">
            <a:avLst/>
          </a:prstGeom>
          <a:noFill/>
          <a:ln>
            <a:noFill/>
          </a:ln>
        </p:spPr>
      </p:pic>
      <p:sp>
        <p:nvSpPr>
          <p:cNvPr id="97" name="Google Shape;97;p21"/>
          <p:cNvSpPr/>
          <p:nvPr/>
        </p:nvSpPr>
        <p:spPr>
          <a:xfrm>
            <a:off x="3410165" y="2239821"/>
            <a:ext cx="742735" cy="742735"/>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21"/>
          <p:cNvSpPr txBox="1">
            <a:spLocks noGrp="1"/>
          </p:cNvSpPr>
          <p:nvPr>
            <p:ph type="body" idx="1"/>
          </p:nvPr>
        </p:nvSpPr>
        <p:spPr>
          <a:xfrm>
            <a:off x="735301" y="2239821"/>
            <a:ext cx="2568676"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735299" y="3099828"/>
            <a:ext cx="3417601"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p:nvPr/>
        </p:nvSpPr>
        <p:spPr>
          <a:xfrm>
            <a:off x="7090565" y="2239821"/>
            <a:ext cx="742735" cy="742735"/>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1"/>
          <p:cNvSpPr txBox="1">
            <a:spLocks noGrp="1"/>
          </p:cNvSpPr>
          <p:nvPr>
            <p:ph type="body" idx="3"/>
          </p:nvPr>
        </p:nvSpPr>
        <p:spPr>
          <a:xfrm>
            <a:off x="4415701" y="2239821"/>
            <a:ext cx="2568676"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2" name="Google Shape;102;p21"/>
          <p:cNvSpPr txBox="1">
            <a:spLocks noGrp="1"/>
          </p:cNvSpPr>
          <p:nvPr>
            <p:ph type="body" idx="4"/>
          </p:nvPr>
        </p:nvSpPr>
        <p:spPr>
          <a:xfrm>
            <a:off x="4415699" y="3099828"/>
            <a:ext cx="3417601"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1"/>
          <p:cNvSpPr/>
          <p:nvPr/>
        </p:nvSpPr>
        <p:spPr>
          <a:xfrm>
            <a:off x="10770965" y="2239821"/>
            <a:ext cx="742735" cy="742735"/>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21"/>
          <p:cNvSpPr txBox="1">
            <a:spLocks noGrp="1"/>
          </p:cNvSpPr>
          <p:nvPr>
            <p:ph type="body" idx="5"/>
          </p:nvPr>
        </p:nvSpPr>
        <p:spPr>
          <a:xfrm>
            <a:off x="8096101" y="2239821"/>
            <a:ext cx="2568676"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5" name="Google Shape;105;p21"/>
          <p:cNvSpPr txBox="1">
            <a:spLocks noGrp="1"/>
          </p:cNvSpPr>
          <p:nvPr>
            <p:ph type="body" idx="6"/>
          </p:nvPr>
        </p:nvSpPr>
        <p:spPr>
          <a:xfrm>
            <a:off x="8096099" y="3099828"/>
            <a:ext cx="3417601"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1"/>
          <p:cNvSpPr/>
          <p:nvPr/>
        </p:nvSpPr>
        <p:spPr>
          <a:xfrm>
            <a:off x="3410165" y="4389199"/>
            <a:ext cx="742735" cy="742735"/>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21"/>
          <p:cNvSpPr txBox="1">
            <a:spLocks noGrp="1"/>
          </p:cNvSpPr>
          <p:nvPr>
            <p:ph type="body" idx="7"/>
          </p:nvPr>
        </p:nvSpPr>
        <p:spPr>
          <a:xfrm>
            <a:off x="735301" y="4389199"/>
            <a:ext cx="2568676"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21"/>
          <p:cNvSpPr txBox="1">
            <a:spLocks noGrp="1"/>
          </p:cNvSpPr>
          <p:nvPr>
            <p:ph type="body" idx="8"/>
          </p:nvPr>
        </p:nvSpPr>
        <p:spPr>
          <a:xfrm>
            <a:off x="735299" y="5249206"/>
            <a:ext cx="3417601"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1"/>
          <p:cNvSpPr/>
          <p:nvPr/>
        </p:nvSpPr>
        <p:spPr>
          <a:xfrm>
            <a:off x="7090565" y="4389199"/>
            <a:ext cx="742735" cy="742735"/>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Google Shape;110;p21"/>
          <p:cNvSpPr txBox="1">
            <a:spLocks noGrp="1"/>
          </p:cNvSpPr>
          <p:nvPr>
            <p:ph type="body" idx="9"/>
          </p:nvPr>
        </p:nvSpPr>
        <p:spPr>
          <a:xfrm>
            <a:off x="4415701" y="4389199"/>
            <a:ext cx="2568676"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1" name="Google Shape;111;p21"/>
          <p:cNvSpPr txBox="1">
            <a:spLocks noGrp="1"/>
          </p:cNvSpPr>
          <p:nvPr>
            <p:ph type="body" idx="13"/>
          </p:nvPr>
        </p:nvSpPr>
        <p:spPr>
          <a:xfrm>
            <a:off x="4415699" y="5249206"/>
            <a:ext cx="3417601"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21"/>
          <p:cNvSpPr/>
          <p:nvPr/>
        </p:nvSpPr>
        <p:spPr>
          <a:xfrm>
            <a:off x="10770965" y="4389199"/>
            <a:ext cx="742735" cy="742735"/>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21"/>
          <p:cNvSpPr txBox="1">
            <a:spLocks noGrp="1"/>
          </p:cNvSpPr>
          <p:nvPr>
            <p:ph type="body" idx="14"/>
          </p:nvPr>
        </p:nvSpPr>
        <p:spPr>
          <a:xfrm>
            <a:off x="8096101" y="4389199"/>
            <a:ext cx="2568676"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4" name="Google Shape;114;p21"/>
          <p:cNvSpPr txBox="1">
            <a:spLocks noGrp="1"/>
          </p:cNvSpPr>
          <p:nvPr>
            <p:ph type="body" idx="15"/>
          </p:nvPr>
        </p:nvSpPr>
        <p:spPr>
          <a:xfrm>
            <a:off x="8096099" y="5249206"/>
            <a:ext cx="3417601"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Title Only">
  <p:cSld name="4_Title Only">
    <p:bg>
      <p:bgPr>
        <a:gradFill>
          <a:gsLst>
            <a:gs pos="0">
              <a:srgbClr val="F5F7FC"/>
            </a:gs>
            <a:gs pos="74000">
              <a:srgbClr val="1DFFFF"/>
            </a:gs>
            <a:gs pos="83000">
              <a:srgbClr val="03F7E0"/>
            </a:gs>
            <a:gs pos="100000">
              <a:schemeClr val="lt1"/>
            </a:gs>
          </a:gsLst>
          <a:path path="circle">
            <a:fillToRect l="50000" t="50000" r="50000" b="50000"/>
          </a:path>
          <a:tileRect/>
        </a:grad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838200" y="886962"/>
            <a:ext cx="10515599" cy="82385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Libre Franklin Medium"/>
              <a:buNone/>
              <a:defRPr sz="3200" b="1">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20" name="Google Shape;120;p22"/>
          <p:cNvPicPr preferRelativeResize="0"/>
          <p:nvPr/>
        </p:nvPicPr>
        <p:blipFill rotWithShape="1">
          <a:blip r:embed="rId2">
            <a:alphaModFix/>
          </a:blip>
          <a:srcRect/>
          <a:stretch/>
        </p:blipFill>
        <p:spPr>
          <a:xfrm>
            <a:off x="0" y="-3052"/>
            <a:ext cx="1524000" cy="1352859"/>
          </a:xfrm>
          <a:prstGeom prst="rect">
            <a:avLst/>
          </a:prstGeom>
          <a:noFill/>
          <a:ln>
            <a:noFill/>
          </a:ln>
        </p:spPr>
      </p:pic>
      <p:sp>
        <p:nvSpPr>
          <p:cNvPr id="121" name="Google Shape;121;p22"/>
          <p:cNvSpPr/>
          <p:nvPr/>
        </p:nvSpPr>
        <p:spPr>
          <a:xfrm>
            <a:off x="1988978" y="4243542"/>
            <a:ext cx="1097122" cy="1097122"/>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2" name="Google Shape;122;p22"/>
          <p:cNvSpPr txBox="1">
            <a:spLocks noGrp="1"/>
          </p:cNvSpPr>
          <p:nvPr>
            <p:ph type="body" idx="1"/>
          </p:nvPr>
        </p:nvSpPr>
        <p:spPr>
          <a:xfrm>
            <a:off x="887701" y="2239821"/>
            <a:ext cx="3150900"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3" name="Google Shape;123;p22"/>
          <p:cNvSpPr txBox="1">
            <a:spLocks noGrp="1"/>
          </p:cNvSpPr>
          <p:nvPr>
            <p:ph type="body" idx="2"/>
          </p:nvPr>
        </p:nvSpPr>
        <p:spPr>
          <a:xfrm>
            <a:off x="887699" y="3099828"/>
            <a:ext cx="3150901"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2"/>
          <p:cNvSpPr/>
          <p:nvPr/>
        </p:nvSpPr>
        <p:spPr>
          <a:xfrm>
            <a:off x="5608477" y="4265781"/>
            <a:ext cx="1097122" cy="1097122"/>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22"/>
          <p:cNvSpPr txBox="1">
            <a:spLocks noGrp="1"/>
          </p:cNvSpPr>
          <p:nvPr>
            <p:ph type="body" idx="3"/>
          </p:nvPr>
        </p:nvSpPr>
        <p:spPr>
          <a:xfrm>
            <a:off x="4507200" y="2262060"/>
            <a:ext cx="3150900"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6" name="Google Shape;126;p22"/>
          <p:cNvSpPr txBox="1">
            <a:spLocks noGrp="1"/>
          </p:cNvSpPr>
          <p:nvPr>
            <p:ph type="body" idx="4"/>
          </p:nvPr>
        </p:nvSpPr>
        <p:spPr>
          <a:xfrm>
            <a:off x="4507198" y="3122067"/>
            <a:ext cx="3150901"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2"/>
          <p:cNvSpPr/>
          <p:nvPr/>
        </p:nvSpPr>
        <p:spPr>
          <a:xfrm>
            <a:off x="9227976" y="4288020"/>
            <a:ext cx="1097122" cy="1097122"/>
          </a:xfrm>
          <a:prstGeom prst="rect">
            <a:avLst/>
          </a:prstGeom>
          <a:solidFill>
            <a:schemeClr val="lt1">
              <a:alpha val="84705"/>
            </a:scheme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 name="Google Shape;128;p22"/>
          <p:cNvSpPr txBox="1">
            <a:spLocks noGrp="1"/>
          </p:cNvSpPr>
          <p:nvPr>
            <p:ph type="body" idx="5"/>
          </p:nvPr>
        </p:nvSpPr>
        <p:spPr>
          <a:xfrm>
            <a:off x="8126699" y="2284299"/>
            <a:ext cx="3150900" cy="742735"/>
          </a:xfrm>
          <a:prstGeom prst="rect">
            <a:avLst/>
          </a:prstGeom>
          <a:solidFill>
            <a:srgbClr val="00B0F0">
              <a:alpha val="84705"/>
            </a:srgbClr>
          </a:solid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4800"/>
              <a:buNone/>
              <a:defRPr sz="4800" b="0">
                <a:latin typeface="Libre Franklin Medium"/>
                <a:ea typeface="Libre Franklin Medium"/>
                <a:cs typeface="Libre Franklin Medium"/>
                <a:sym typeface="Libre Franklin Medium"/>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9" name="Google Shape;129;p22"/>
          <p:cNvSpPr txBox="1">
            <a:spLocks noGrp="1"/>
          </p:cNvSpPr>
          <p:nvPr>
            <p:ph type="body" idx="6"/>
          </p:nvPr>
        </p:nvSpPr>
        <p:spPr>
          <a:xfrm>
            <a:off x="8126697" y="3144306"/>
            <a:ext cx="3150901" cy="914400"/>
          </a:xfrm>
          <a:prstGeom prst="rect">
            <a:avLst/>
          </a:prstGeom>
          <a:solidFill>
            <a:schemeClr val="lt1">
              <a:alpha val="84705"/>
            </a:schemeClr>
          </a:solid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4.png"/><Relationship Id="rId3" Type="http://schemas.openxmlformats.org/officeDocument/2006/relationships/slideLayout" Target="../slideLayouts/slideLayout16.xml"/><Relationship Id="rId21" Type="http://schemas.openxmlformats.org/officeDocument/2006/relationships/image" Target="../media/image7.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image" Target="../media/image2.png"/><Relationship Id="rId20"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19"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4.png"/><Relationship Id="rId3" Type="http://schemas.openxmlformats.org/officeDocument/2006/relationships/slideLayout" Target="../slideLayouts/slideLayout29.xml"/><Relationship Id="rId21" Type="http://schemas.openxmlformats.org/officeDocument/2006/relationships/image" Target="../media/image7.png"/><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3.png"/><Relationship Id="rId2" Type="http://schemas.openxmlformats.org/officeDocument/2006/relationships/slideLayout" Target="../slideLayouts/slideLayout28.xml"/><Relationship Id="rId16" Type="http://schemas.openxmlformats.org/officeDocument/2006/relationships/image" Target="../media/image2.png"/><Relationship Id="rId20" Type="http://schemas.openxmlformats.org/officeDocument/2006/relationships/image" Target="../media/image6.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image" Target="../media/image5.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5F7FC"/>
            </a:gs>
            <a:gs pos="74000">
              <a:srgbClr val="1DFFFF"/>
            </a:gs>
            <a:gs pos="83000">
              <a:srgbClr val="03F7E0"/>
            </a:gs>
            <a:gs pos="100000">
              <a:schemeClr val="lt1"/>
            </a:gs>
          </a:gsLst>
          <a:lin ang="4800000" scaled="0"/>
        </a:gra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886961"/>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838200" y="2339165"/>
            <a:ext cx="10515600" cy="3837797"/>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3"/>
          <p:cNvPicPr preferRelativeResize="0"/>
          <p:nvPr/>
        </p:nvPicPr>
        <p:blipFill rotWithShape="1">
          <a:blip r:embed="rId15">
            <a:alphaModFix/>
          </a:blip>
          <a:srcRect/>
          <a:stretch/>
        </p:blipFill>
        <p:spPr>
          <a:xfrm>
            <a:off x="6786338" y="203843"/>
            <a:ext cx="468000" cy="470502"/>
          </a:xfrm>
          <a:prstGeom prst="rect">
            <a:avLst/>
          </a:prstGeom>
          <a:noFill/>
          <a:ln>
            <a:noFill/>
          </a:ln>
        </p:spPr>
      </p:pic>
      <p:pic>
        <p:nvPicPr>
          <p:cNvPr id="16" name="Google Shape;16;p13" descr="Pusat Prestasi Nasional"/>
          <p:cNvPicPr preferRelativeResize="0"/>
          <p:nvPr/>
        </p:nvPicPr>
        <p:blipFill rotWithShape="1">
          <a:blip r:embed="rId16">
            <a:alphaModFix/>
          </a:blip>
          <a:srcRect/>
          <a:stretch/>
        </p:blipFill>
        <p:spPr>
          <a:xfrm>
            <a:off x="7280460" y="26895"/>
            <a:ext cx="2695575" cy="733425"/>
          </a:xfrm>
          <a:prstGeom prst="rect">
            <a:avLst/>
          </a:prstGeom>
          <a:noFill/>
          <a:ln>
            <a:noFill/>
          </a:ln>
        </p:spPr>
      </p:pic>
      <p:pic>
        <p:nvPicPr>
          <p:cNvPr id="17" name="Google Shape;17;p13" descr="Logo Kampus Merdeka Indonesia Jaya"/>
          <p:cNvPicPr preferRelativeResize="0"/>
          <p:nvPr/>
        </p:nvPicPr>
        <p:blipFill rotWithShape="1">
          <a:blip r:embed="rId17">
            <a:alphaModFix/>
          </a:blip>
          <a:srcRect/>
          <a:stretch/>
        </p:blipFill>
        <p:spPr>
          <a:xfrm>
            <a:off x="10975323" y="174659"/>
            <a:ext cx="936000" cy="498719"/>
          </a:xfrm>
          <a:prstGeom prst="rect">
            <a:avLst/>
          </a:prstGeom>
          <a:noFill/>
          <a:ln>
            <a:noFill/>
          </a:ln>
        </p:spPr>
      </p:pic>
      <p:pic>
        <p:nvPicPr>
          <p:cNvPr id="18" name="Google Shape;18;p13" descr="Jadwal | Paduan Suara"/>
          <p:cNvPicPr preferRelativeResize="0"/>
          <p:nvPr/>
        </p:nvPicPr>
        <p:blipFill rotWithShape="1">
          <a:blip r:embed="rId18">
            <a:alphaModFix/>
          </a:blip>
          <a:srcRect/>
          <a:stretch/>
        </p:blipFill>
        <p:spPr>
          <a:xfrm>
            <a:off x="9949489" y="155609"/>
            <a:ext cx="900000" cy="602638"/>
          </a:xfrm>
          <a:prstGeom prst="rect">
            <a:avLst/>
          </a:prstGeom>
          <a:noFill/>
          <a:ln>
            <a:noFill/>
          </a:ln>
        </p:spPr>
      </p:pic>
      <p:pic>
        <p:nvPicPr>
          <p:cNvPr id="19" name="Google Shape;19;p13"/>
          <p:cNvPicPr preferRelativeResize="0"/>
          <p:nvPr/>
        </p:nvPicPr>
        <p:blipFill rotWithShape="1">
          <a:blip r:embed="rId19">
            <a:alphaModFix/>
          </a:blip>
          <a:srcRect l="72489" t="11177" b="72716"/>
          <a:stretch/>
        </p:blipFill>
        <p:spPr>
          <a:xfrm>
            <a:off x="92450" y="4493718"/>
            <a:ext cx="941851" cy="502496"/>
          </a:xfrm>
          <a:prstGeom prst="rect">
            <a:avLst/>
          </a:prstGeom>
          <a:noFill/>
          <a:ln>
            <a:noFill/>
          </a:ln>
        </p:spPr>
      </p:pic>
      <p:cxnSp>
        <p:nvCxnSpPr>
          <p:cNvPr id="20" name="Google Shape;20;p13"/>
          <p:cNvCxnSpPr/>
          <p:nvPr/>
        </p:nvCxnSpPr>
        <p:spPr>
          <a:xfrm>
            <a:off x="437871" y="1713391"/>
            <a:ext cx="0" cy="3960000"/>
          </a:xfrm>
          <a:prstGeom prst="straightConnector1">
            <a:avLst/>
          </a:prstGeom>
          <a:noFill/>
          <a:ln w="57150" cap="flat" cmpd="sng">
            <a:solidFill>
              <a:srgbClr val="181B44"/>
            </a:solidFill>
            <a:prstDash val="solid"/>
            <a:miter lim="800000"/>
            <a:headEnd type="none" w="sm" len="sm"/>
            <a:tailEnd type="none" w="sm" len="sm"/>
          </a:ln>
        </p:spPr>
      </p:cxnSp>
      <p:cxnSp>
        <p:nvCxnSpPr>
          <p:cNvPr id="21" name="Google Shape;21;p13"/>
          <p:cNvCxnSpPr/>
          <p:nvPr/>
        </p:nvCxnSpPr>
        <p:spPr>
          <a:xfrm>
            <a:off x="563376" y="2317844"/>
            <a:ext cx="0" cy="4572000"/>
          </a:xfrm>
          <a:prstGeom prst="straightConnector1">
            <a:avLst/>
          </a:prstGeom>
          <a:noFill/>
          <a:ln w="76200" cap="flat" cmpd="sng">
            <a:solidFill>
              <a:srgbClr val="EF7F1B"/>
            </a:solidFill>
            <a:prstDash val="solid"/>
            <a:miter lim="800000"/>
            <a:headEnd type="none" w="sm" len="sm"/>
            <a:tailEnd type="none" w="sm" len="sm"/>
          </a:ln>
        </p:spPr>
      </p:cxnSp>
      <p:cxnSp>
        <p:nvCxnSpPr>
          <p:cNvPr id="22" name="Google Shape;22;p13"/>
          <p:cNvCxnSpPr/>
          <p:nvPr/>
        </p:nvCxnSpPr>
        <p:spPr>
          <a:xfrm>
            <a:off x="664077" y="2489955"/>
            <a:ext cx="0" cy="540000"/>
          </a:xfrm>
          <a:prstGeom prst="straightConnector1">
            <a:avLst/>
          </a:prstGeom>
          <a:noFill/>
          <a:ln w="76200" cap="flat" cmpd="sng">
            <a:solidFill>
              <a:srgbClr val="EF7F1B"/>
            </a:solidFill>
            <a:prstDash val="solid"/>
            <a:miter lim="800000"/>
            <a:headEnd type="none" w="sm" len="sm"/>
            <a:tailEnd type="none" w="sm" len="sm"/>
          </a:ln>
        </p:spPr>
      </p:cxnSp>
      <p:cxnSp>
        <p:nvCxnSpPr>
          <p:cNvPr id="23" name="Google Shape;23;p13"/>
          <p:cNvCxnSpPr/>
          <p:nvPr/>
        </p:nvCxnSpPr>
        <p:spPr>
          <a:xfrm>
            <a:off x="766368" y="2670785"/>
            <a:ext cx="0" cy="360000"/>
          </a:xfrm>
          <a:prstGeom prst="straightConnector1">
            <a:avLst/>
          </a:prstGeom>
          <a:noFill/>
          <a:ln w="76200" cap="flat" cmpd="sng">
            <a:solidFill>
              <a:srgbClr val="EF7F1B"/>
            </a:solidFill>
            <a:prstDash val="solid"/>
            <a:miter lim="800000"/>
            <a:headEnd type="none" w="sm" len="sm"/>
            <a:tailEnd type="none" w="sm" len="sm"/>
          </a:ln>
        </p:spPr>
      </p:cxnSp>
      <p:cxnSp>
        <p:nvCxnSpPr>
          <p:cNvPr id="24" name="Google Shape;24;p13"/>
          <p:cNvCxnSpPr/>
          <p:nvPr/>
        </p:nvCxnSpPr>
        <p:spPr>
          <a:xfrm>
            <a:off x="644056" y="3047180"/>
            <a:ext cx="396000" cy="0"/>
          </a:xfrm>
          <a:prstGeom prst="straightConnector1">
            <a:avLst/>
          </a:prstGeom>
          <a:noFill/>
          <a:ln w="9525" cap="flat" cmpd="sng">
            <a:solidFill>
              <a:schemeClr val="lt1"/>
            </a:solidFill>
            <a:prstDash val="solid"/>
            <a:miter lim="800000"/>
            <a:headEnd type="none" w="sm" len="sm"/>
            <a:tailEnd type="none" w="sm" len="sm"/>
          </a:ln>
        </p:spPr>
      </p:cxnSp>
      <p:cxnSp>
        <p:nvCxnSpPr>
          <p:cNvPr id="25" name="Google Shape;25;p13"/>
          <p:cNvCxnSpPr/>
          <p:nvPr/>
        </p:nvCxnSpPr>
        <p:spPr>
          <a:xfrm>
            <a:off x="862411" y="2848064"/>
            <a:ext cx="0" cy="180000"/>
          </a:xfrm>
          <a:prstGeom prst="straightConnector1">
            <a:avLst/>
          </a:prstGeom>
          <a:noFill/>
          <a:ln w="76200" cap="flat" cmpd="sng">
            <a:solidFill>
              <a:srgbClr val="EF7F1B"/>
            </a:solidFill>
            <a:prstDash val="solid"/>
            <a:miter lim="800000"/>
            <a:headEnd type="none" w="sm" len="sm"/>
            <a:tailEnd type="none" w="sm" len="sm"/>
          </a:ln>
        </p:spPr>
      </p:cxnSp>
      <p:pic>
        <p:nvPicPr>
          <p:cNvPr id="26" name="Google Shape;26;p13" descr="Ppt Background Vector Art, Icons, and Graphics for Free Download"/>
          <p:cNvPicPr preferRelativeResize="0"/>
          <p:nvPr/>
        </p:nvPicPr>
        <p:blipFill rotWithShape="1">
          <a:blip r:embed="rId20">
            <a:alphaModFix/>
          </a:blip>
          <a:srcRect t="73595"/>
          <a:stretch/>
        </p:blipFill>
        <p:spPr>
          <a:xfrm>
            <a:off x="0" y="6260008"/>
            <a:ext cx="12201523" cy="597992"/>
          </a:xfrm>
          <a:prstGeom prst="rect">
            <a:avLst/>
          </a:prstGeom>
          <a:noFill/>
          <a:ln>
            <a:noFill/>
          </a:ln>
        </p:spPr>
      </p:pic>
      <p:pic>
        <p:nvPicPr>
          <p:cNvPr id="27" name="Google Shape;27;p13"/>
          <p:cNvPicPr preferRelativeResize="0"/>
          <p:nvPr/>
        </p:nvPicPr>
        <p:blipFill rotWithShape="1">
          <a:blip r:embed="rId21">
            <a:alphaModFix amt="35000"/>
          </a:blip>
          <a:srcRect/>
          <a:stretch/>
        </p:blipFill>
        <p:spPr>
          <a:xfrm>
            <a:off x="8987318" y="2433032"/>
            <a:ext cx="3979690" cy="43211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5F7FC"/>
            </a:gs>
            <a:gs pos="74000">
              <a:srgbClr val="1DFFFF"/>
            </a:gs>
            <a:gs pos="83000">
              <a:srgbClr val="03F7E0"/>
            </a:gs>
            <a:gs pos="100000">
              <a:schemeClr val="lt1"/>
            </a:gs>
          </a:gsLst>
          <a:lin ang="4800126" scaled="0"/>
        </a:gradFill>
        <a:effectLst/>
      </p:bgPr>
    </p:bg>
    <p:spTree>
      <p:nvGrpSpPr>
        <p:cNvPr id="1" name="Shape 180"/>
        <p:cNvGrpSpPr/>
        <p:nvPr/>
      </p:nvGrpSpPr>
      <p:grpSpPr>
        <a:xfrm>
          <a:off x="0" y="0"/>
          <a:ext cx="0" cy="0"/>
          <a:chOff x="0" y="0"/>
          <a:chExt cx="0" cy="0"/>
        </a:xfrm>
      </p:grpSpPr>
      <p:sp>
        <p:nvSpPr>
          <p:cNvPr id="181" name="Google Shape;181;g23ba1978a66_1_237"/>
          <p:cNvSpPr txBox="1">
            <a:spLocks noGrp="1"/>
          </p:cNvSpPr>
          <p:nvPr>
            <p:ph type="title"/>
          </p:nvPr>
        </p:nvSpPr>
        <p:spPr>
          <a:xfrm>
            <a:off x="838200" y="886961"/>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2" name="Google Shape;182;g23ba1978a66_1_237"/>
          <p:cNvSpPr txBox="1">
            <a:spLocks noGrp="1"/>
          </p:cNvSpPr>
          <p:nvPr>
            <p:ph type="body" idx="1"/>
          </p:nvPr>
        </p:nvSpPr>
        <p:spPr>
          <a:xfrm>
            <a:off x="838200" y="2339165"/>
            <a:ext cx="10515600" cy="38379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3" name="Google Shape;183;g23ba1978a66_1_23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4" name="Google Shape;184;g23ba1978a66_1_23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5" name="Google Shape;185;g23ba1978a66_1_2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86" name="Google Shape;186;g23ba1978a66_1_237"/>
          <p:cNvPicPr preferRelativeResize="0"/>
          <p:nvPr/>
        </p:nvPicPr>
        <p:blipFill rotWithShape="1">
          <a:blip r:embed="rId15">
            <a:alphaModFix/>
          </a:blip>
          <a:srcRect/>
          <a:stretch/>
        </p:blipFill>
        <p:spPr>
          <a:xfrm>
            <a:off x="6786338" y="203843"/>
            <a:ext cx="468000" cy="470502"/>
          </a:xfrm>
          <a:prstGeom prst="rect">
            <a:avLst/>
          </a:prstGeom>
          <a:noFill/>
          <a:ln>
            <a:noFill/>
          </a:ln>
        </p:spPr>
      </p:pic>
      <p:pic>
        <p:nvPicPr>
          <p:cNvPr id="187" name="Google Shape;187;g23ba1978a66_1_237" descr="Pusat Prestasi Nasional"/>
          <p:cNvPicPr preferRelativeResize="0"/>
          <p:nvPr/>
        </p:nvPicPr>
        <p:blipFill rotWithShape="1">
          <a:blip r:embed="rId16">
            <a:alphaModFix/>
          </a:blip>
          <a:srcRect/>
          <a:stretch/>
        </p:blipFill>
        <p:spPr>
          <a:xfrm>
            <a:off x="7280460" y="26895"/>
            <a:ext cx="2695575" cy="733425"/>
          </a:xfrm>
          <a:prstGeom prst="rect">
            <a:avLst/>
          </a:prstGeom>
          <a:noFill/>
          <a:ln>
            <a:noFill/>
          </a:ln>
        </p:spPr>
      </p:pic>
      <p:pic>
        <p:nvPicPr>
          <p:cNvPr id="188" name="Google Shape;188;g23ba1978a66_1_237" descr="Logo Kampus Merdeka Indonesia Jaya"/>
          <p:cNvPicPr preferRelativeResize="0"/>
          <p:nvPr/>
        </p:nvPicPr>
        <p:blipFill rotWithShape="1">
          <a:blip r:embed="rId17">
            <a:alphaModFix/>
          </a:blip>
          <a:srcRect/>
          <a:stretch/>
        </p:blipFill>
        <p:spPr>
          <a:xfrm>
            <a:off x="10975323" y="174659"/>
            <a:ext cx="936000" cy="498719"/>
          </a:xfrm>
          <a:prstGeom prst="rect">
            <a:avLst/>
          </a:prstGeom>
          <a:noFill/>
          <a:ln>
            <a:noFill/>
          </a:ln>
        </p:spPr>
      </p:pic>
      <p:pic>
        <p:nvPicPr>
          <p:cNvPr id="189" name="Google Shape;189;g23ba1978a66_1_237" descr="Jadwal | Paduan Suara"/>
          <p:cNvPicPr preferRelativeResize="0"/>
          <p:nvPr/>
        </p:nvPicPr>
        <p:blipFill rotWithShape="1">
          <a:blip r:embed="rId18">
            <a:alphaModFix/>
          </a:blip>
          <a:srcRect/>
          <a:stretch/>
        </p:blipFill>
        <p:spPr>
          <a:xfrm>
            <a:off x="9949489" y="155609"/>
            <a:ext cx="900001" cy="602637"/>
          </a:xfrm>
          <a:prstGeom prst="rect">
            <a:avLst/>
          </a:prstGeom>
          <a:noFill/>
          <a:ln>
            <a:noFill/>
          </a:ln>
        </p:spPr>
      </p:pic>
      <p:pic>
        <p:nvPicPr>
          <p:cNvPr id="190" name="Google Shape;190;g23ba1978a66_1_237"/>
          <p:cNvPicPr preferRelativeResize="0"/>
          <p:nvPr/>
        </p:nvPicPr>
        <p:blipFill rotWithShape="1">
          <a:blip r:embed="rId19">
            <a:alphaModFix/>
          </a:blip>
          <a:srcRect l="72488" t="11176" b="72716"/>
          <a:stretch/>
        </p:blipFill>
        <p:spPr>
          <a:xfrm>
            <a:off x="92450" y="4493718"/>
            <a:ext cx="941850" cy="502495"/>
          </a:xfrm>
          <a:prstGeom prst="rect">
            <a:avLst/>
          </a:prstGeom>
          <a:noFill/>
          <a:ln>
            <a:noFill/>
          </a:ln>
        </p:spPr>
      </p:pic>
      <p:cxnSp>
        <p:nvCxnSpPr>
          <p:cNvPr id="191" name="Google Shape;191;g23ba1978a66_1_237"/>
          <p:cNvCxnSpPr/>
          <p:nvPr/>
        </p:nvCxnSpPr>
        <p:spPr>
          <a:xfrm>
            <a:off x="437871" y="1713391"/>
            <a:ext cx="0" cy="3960000"/>
          </a:xfrm>
          <a:prstGeom prst="straightConnector1">
            <a:avLst/>
          </a:prstGeom>
          <a:noFill/>
          <a:ln w="57150" cap="flat" cmpd="sng">
            <a:solidFill>
              <a:srgbClr val="181B44"/>
            </a:solidFill>
            <a:prstDash val="solid"/>
            <a:miter lim="800000"/>
            <a:headEnd type="none" w="sm" len="sm"/>
            <a:tailEnd type="none" w="sm" len="sm"/>
          </a:ln>
        </p:spPr>
      </p:cxnSp>
      <p:cxnSp>
        <p:nvCxnSpPr>
          <p:cNvPr id="192" name="Google Shape;192;g23ba1978a66_1_237"/>
          <p:cNvCxnSpPr/>
          <p:nvPr/>
        </p:nvCxnSpPr>
        <p:spPr>
          <a:xfrm>
            <a:off x="563376" y="2317844"/>
            <a:ext cx="0" cy="4572000"/>
          </a:xfrm>
          <a:prstGeom prst="straightConnector1">
            <a:avLst/>
          </a:prstGeom>
          <a:noFill/>
          <a:ln w="76200" cap="flat" cmpd="sng">
            <a:solidFill>
              <a:srgbClr val="EF7F1B"/>
            </a:solidFill>
            <a:prstDash val="solid"/>
            <a:miter lim="800000"/>
            <a:headEnd type="none" w="sm" len="sm"/>
            <a:tailEnd type="none" w="sm" len="sm"/>
          </a:ln>
        </p:spPr>
      </p:cxnSp>
      <p:cxnSp>
        <p:nvCxnSpPr>
          <p:cNvPr id="193" name="Google Shape;193;g23ba1978a66_1_237"/>
          <p:cNvCxnSpPr/>
          <p:nvPr/>
        </p:nvCxnSpPr>
        <p:spPr>
          <a:xfrm>
            <a:off x="664077" y="2489955"/>
            <a:ext cx="0" cy="540000"/>
          </a:xfrm>
          <a:prstGeom prst="straightConnector1">
            <a:avLst/>
          </a:prstGeom>
          <a:noFill/>
          <a:ln w="76200" cap="flat" cmpd="sng">
            <a:solidFill>
              <a:srgbClr val="EF7F1B"/>
            </a:solidFill>
            <a:prstDash val="solid"/>
            <a:miter lim="800000"/>
            <a:headEnd type="none" w="sm" len="sm"/>
            <a:tailEnd type="none" w="sm" len="sm"/>
          </a:ln>
        </p:spPr>
      </p:cxnSp>
      <p:cxnSp>
        <p:nvCxnSpPr>
          <p:cNvPr id="194" name="Google Shape;194;g23ba1978a66_1_237"/>
          <p:cNvCxnSpPr/>
          <p:nvPr/>
        </p:nvCxnSpPr>
        <p:spPr>
          <a:xfrm>
            <a:off x="766368" y="2670785"/>
            <a:ext cx="0" cy="360000"/>
          </a:xfrm>
          <a:prstGeom prst="straightConnector1">
            <a:avLst/>
          </a:prstGeom>
          <a:noFill/>
          <a:ln w="76200" cap="flat" cmpd="sng">
            <a:solidFill>
              <a:srgbClr val="EF7F1B"/>
            </a:solidFill>
            <a:prstDash val="solid"/>
            <a:miter lim="800000"/>
            <a:headEnd type="none" w="sm" len="sm"/>
            <a:tailEnd type="none" w="sm" len="sm"/>
          </a:ln>
        </p:spPr>
      </p:cxnSp>
      <p:cxnSp>
        <p:nvCxnSpPr>
          <p:cNvPr id="195" name="Google Shape;195;g23ba1978a66_1_237"/>
          <p:cNvCxnSpPr/>
          <p:nvPr/>
        </p:nvCxnSpPr>
        <p:spPr>
          <a:xfrm>
            <a:off x="644056" y="3047180"/>
            <a:ext cx="396000" cy="0"/>
          </a:xfrm>
          <a:prstGeom prst="straightConnector1">
            <a:avLst/>
          </a:prstGeom>
          <a:noFill/>
          <a:ln w="9525" cap="flat" cmpd="sng">
            <a:solidFill>
              <a:schemeClr val="lt1"/>
            </a:solidFill>
            <a:prstDash val="solid"/>
            <a:miter lim="800000"/>
            <a:headEnd type="none" w="sm" len="sm"/>
            <a:tailEnd type="none" w="sm" len="sm"/>
          </a:ln>
        </p:spPr>
      </p:cxnSp>
      <p:cxnSp>
        <p:nvCxnSpPr>
          <p:cNvPr id="196" name="Google Shape;196;g23ba1978a66_1_237"/>
          <p:cNvCxnSpPr/>
          <p:nvPr/>
        </p:nvCxnSpPr>
        <p:spPr>
          <a:xfrm>
            <a:off x="862411" y="2848064"/>
            <a:ext cx="0" cy="180000"/>
          </a:xfrm>
          <a:prstGeom prst="straightConnector1">
            <a:avLst/>
          </a:prstGeom>
          <a:noFill/>
          <a:ln w="76200" cap="flat" cmpd="sng">
            <a:solidFill>
              <a:srgbClr val="EF7F1B"/>
            </a:solidFill>
            <a:prstDash val="solid"/>
            <a:miter lim="800000"/>
            <a:headEnd type="none" w="sm" len="sm"/>
            <a:tailEnd type="none" w="sm" len="sm"/>
          </a:ln>
        </p:spPr>
      </p:cxnSp>
      <p:pic>
        <p:nvPicPr>
          <p:cNvPr id="197" name="Google Shape;197;g23ba1978a66_1_237" descr="Ppt Background Vector Art, Icons, and Graphics for Free Download"/>
          <p:cNvPicPr preferRelativeResize="0"/>
          <p:nvPr/>
        </p:nvPicPr>
        <p:blipFill rotWithShape="1">
          <a:blip r:embed="rId20">
            <a:alphaModFix/>
          </a:blip>
          <a:srcRect t="73595"/>
          <a:stretch/>
        </p:blipFill>
        <p:spPr>
          <a:xfrm>
            <a:off x="0" y="6260008"/>
            <a:ext cx="12201523" cy="597992"/>
          </a:xfrm>
          <a:prstGeom prst="rect">
            <a:avLst/>
          </a:prstGeom>
          <a:noFill/>
          <a:ln>
            <a:noFill/>
          </a:ln>
        </p:spPr>
      </p:pic>
      <p:pic>
        <p:nvPicPr>
          <p:cNvPr id="198" name="Google Shape;198;g23ba1978a66_1_237"/>
          <p:cNvPicPr preferRelativeResize="0"/>
          <p:nvPr/>
        </p:nvPicPr>
        <p:blipFill rotWithShape="1">
          <a:blip r:embed="rId21">
            <a:alphaModFix amt="35000"/>
          </a:blip>
          <a:srcRect/>
          <a:stretch/>
        </p:blipFill>
        <p:spPr>
          <a:xfrm>
            <a:off x="8987318" y="2433032"/>
            <a:ext cx="3979689" cy="43211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F5F7FC"/>
            </a:gs>
            <a:gs pos="74000">
              <a:srgbClr val="1DFFFF"/>
            </a:gs>
            <a:gs pos="83000">
              <a:srgbClr val="03F7E0"/>
            </a:gs>
            <a:gs pos="100000">
              <a:schemeClr val="lt1"/>
            </a:gs>
          </a:gsLst>
          <a:lin ang="4800126" scaled="0"/>
        </a:gradFill>
        <a:effectLst/>
      </p:bgPr>
    </p:bg>
    <p:spTree>
      <p:nvGrpSpPr>
        <p:cNvPr id="1" name="Shape 351"/>
        <p:cNvGrpSpPr/>
        <p:nvPr/>
      </p:nvGrpSpPr>
      <p:grpSpPr>
        <a:xfrm>
          <a:off x="0" y="0"/>
          <a:ext cx="0" cy="0"/>
          <a:chOff x="0" y="0"/>
          <a:chExt cx="0" cy="0"/>
        </a:xfrm>
      </p:grpSpPr>
      <p:sp>
        <p:nvSpPr>
          <p:cNvPr id="352" name="Google Shape;352;g23ba1978a66_1_1188"/>
          <p:cNvSpPr txBox="1">
            <a:spLocks noGrp="1"/>
          </p:cNvSpPr>
          <p:nvPr>
            <p:ph type="title"/>
          </p:nvPr>
        </p:nvSpPr>
        <p:spPr>
          <a:xfrm>
            <a:off x="838200" y="886961"/>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53" name="Google Shape;353;g23ba1978a66_1_1188"/>
          <p:cNvSpPr txBox="1">
            <a:spLocks noGrp="1"/>
          </p:cNvSpPr>
          <p:nvPr>
            <p:ph type="body" idx="1"/>
          </p:nvPr>
        </p:nvSpPr>
        <p:spPr>
          <a:xfrm>
            <a:off x="838200" y="2339165"/>
            <a:ext cx="10515600" cy="38379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4" name="Google Shape;354;g23ba1978a66_1_118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5" name="Google Shape;355;g23ba1978a66_1_118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6" name="Google Shape;356;g23ba1978a66_1_118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57" name="Google Shape;357;g23ba1978a66_1_1188"/>
          <p:cNvPicPr preferRelativeResize="0"/>
          <p:nvPr/>
        </p:nvPicPr>
        <p:blipFill rotWithShape="1">
          <a:blip r:embed="rId15">
            <a:alphaModFix/>
          </a:blip>
          <a:srcRect/>
          <a:stretch/>
        </p:blipFill>
        <p:spPr>
          <a:xfrm>
            <a:off x="6786338" y="203843"/>
            <a:ext cx="468000" cy="470502"/>
          </a:xfrm>
          <a:prstGeom prst="rect">
            <a:avLst/>
          </a:prstGeom>
          <a:noFill/>
          <a:ln>
            <a:noFill/>
          </a:ln>
        </p:spPr>
      </p:pic>
      <p:pic>
        <p:nvPicPr>
          <p:cNvPr id="358" name="Google Shape;358;g23ba1978a66_1_1188" descr="Pusat Prestasi Nasional"/>
          <p:cNvPicPr preferRelativeResize="0"/>
          <p:nvPr/>
        </p:nvPicPr>
        <p:blipFill rotWithShape="1">
          <a:blip r:embed="rId16">
            <a:alphaModFix/>
          </a:blip>
          <a:srcRect/>
          <a:stretch/>
        </p:blipFill>
        <p:spPr>
          <a:xfrm>
            <a:off x="7280460" y="26895"/>
            <a:ext cx="2695575" cy="733425"/>
          </a:xfrm>
          <a:prstGeom prst="rect">
            <a:avLst/>
          </a:prstGeom>
          <a:noFill/>
          <a:ln>
            <a:noFill/>
          </a:ln>
        </p:spPr>
      </p:pic>
      <p:pic>
        <p:nvPicPr>
          <p:cNvPr id="359" name="Google Shape;359;g23ba1978a66_1_1188" descr="Logo Kampus Merdeka Indonesia Jaya"/>
          <p:cNvPicPr preferRelativeResize="0"/>
          <p:nvPr/>
        </p:nvPicPr>
        <p:blipFill rotWithShape="1">
          <a:blip r:embed="rId17">
            <a:alphaModFix/>
          </a:blip>
          <a:srcRect/>
          <a:stretch/>
        </p:blipFill>
        <p:spPr>
          <a:xfrm>
            <a:off x="10975323" y="174659"/>
            <a:ext cx="936000" cy="498719"/>
          </a:xfrm>
          <a:prstGeom prst="rect">
            <a:avLst/>
          </a:prstGeom>
          <a:noFill/>
          <a:ln>
            <a:noFill/>
          </a:ln>
        </p:spPr>
      </p:pic>
      <p:pic>
        <p:nvPicPr>
          <p:cNvPr id="360" name="Google Shape;360;g23ba1978a66_1_1188" descr="Jadwal | Paduan Suara"/>
          <p:cNvPicPr preferRelativeResize="0"/>
          <p:nvPr/>
        </p:nvPicPr>
        <p:blipFill rotWithShape="1">
          <a:blip r:embed="rId18">
            <a:alphaModFix/>
          </a:blip>
          <a:srcRect/>
          <a:stretch/>
        </p:blipFill>
        <p:spPr>
          <a:xfrm>
            <a:off x="9949489" y="155609"/>
            <a:ext cx="900001" cy="602637"/>
          </a:xfrm>
          <a:prstGeom prst="rect">
            <a:avLst/>
          </a:prstGeom>
          <a:noFill/>
          <a:ln>
            <a:noFill/>
          </a:ln>
        </p:spPr>
      </p:pic>
      <p:pic>
        <p:nvPicPr>
          <p:cNvPr id="361" name="Google Shape;361;g23ba1978a66_1_1188"/>
          <p:cNvPicPr preferRelativeResize="0"/>
          <p:nvPr/>
        </p:nvPicPr>
        <p:blipFill rotWithShape="1">
          <a:blip r:embed="rId19">
            <a:alphaModFix/>
          </a:blip>
          <a:srcRect l="72488" t="11176" b="72716"/>
          <a:stretch/>
        </p:blipFill>
        <p:spPr>
          <a:xfrm>
            <a:off x="92450" y="4493718"/>
            <a:ext cx="941848" cy="502495"/>
          </a:xfrm>
          <a:prstGeom prst="rect">
            <a:avLst/>
          </a:prstGeom>
          <a:noFill/>
          <a:ln>
            <a:noFill/>
          </a:ln>
        </p:spPr>
      </p:pic>
      <p:cxnSp>
        <p:nvCxnSpPr>
          <p:cNvPr id="362" name="Google Shape;362;g23ba1978a66_1_1188"/>
          <p:cNvCxnSpPr/>
          <p:nvPr/>
        </p:nvCxnSpPr>
        <p:spPr>
          <a:xfrm>
            <a:off x="437871" y="1713391"/>
            <a:ext cx="0" cy="3960000"/>
          </a:xfrm>
          <a:prstGeom prst="straightConnector1">
            <a:avLst/>
          </a:prstGeom>
          <a:noFill/>
          <a:ln w="57150" cap="flat" cmpd="sng">
            <a:solidFill>
              <a:srgbClr val="181B44"/>
            </a:solidFill>
            <a:prstDash val="solid"/>
            <a:miter lim="800000"/>
            <a:headEnd type="none" w="sm" len="sm"/>
            <a:tailEnd type="none" w="sm" len="sm"/>
          </a:ln>
        </p:spPr>
      </p:cxnSp>
      <p:cxnSp>
        <p:nvCxnSpPr>
          <p:cNvPr id="363" name="Google Shape;363;g23ba1978a66_1_1188"/>
          <p:cNvCxnSpPr/>
          <p:nvPr/>
        </p:nvCxnSpPr>
        <p:spPr>
          <a:xfrm>
            <a:off x="563376" y="2317844"/>
            <a:ext cx="0" cy="4572000"/>
          </a:xfrm>
          <a:prstGeom prst="straightConnector1">
            <a:avLst/>
          </a:prstGeom>
          <a:noFill/>
          <a:ln w="76200" cap="flat" cmpd="sng">
            <a:solidFill>
              <a:srgbClr val="EF7F1B"/>
            </a:solidFill>
            <a:prstDash val="solid"/>
            <a:miter lim="800000"/>
            <a:headEnd type="none" w="sm" len="sm"/>
            <a:tailEnd type="none" w="sm" len="sm"/>
          </a:ln>
        </p:spPr>
      </p:cxnSp>
      <p:cxnSp>
        <p:nvCxnSpPr>
          <p:cNvPr id="364" name="Google Shape;364;g23ba1978a66_1_1188"/>
          <p:cNvCxnSpPr/>
          <p:nvPr/>
        </p:nvCxnSpPr>
        <p:spPr>
          <a:xfrm>
            <a:off x="664077" y="2489955"/>
            <a:ext cx="0" cy="540000"/>
          </a:xfrm>
          <a:prstGeom prst="straightConnector1">
            <a:avLst/>
          </a:prstGeom>
          <a:noFill/>
          <a:ln w="76200" cap="flat" cmpd="sng">
            <a:solidFill>
              <a:srgbClr val="EF7F1B"/>
            </a:solidFill>
            <a:prstDash val="solid"/>
            <a:miter lim="800000"/>
            <a:headEnd type="none" w="sm" len="sm"/>
            <a:tailEnd type="none" w="sm" len="sm"/>
          </a:ln>
        </p:spPr>
      </p:cxnSp>
      <p:cxnSp>
        <p:nvCxnSpPr>
          <p:cNvPr id="365" name="Google Shape;365;g23ba1978a66_1_1188"/>
          <p:cNvCxnSpPr/>
          <p:nvPr/>
        </p:nvCxnSpPr>
        <p:spPr>
          <a:xfrm>
            <a:off x="766368" y="2670785"/>
            <a:ext cx="0" cy="360000"/>
          </a:xfrm>
          <a:prstGeom prst="straightConnector1">
            <a:avLst/>
          </a:prstGeom>
          <a:noFill/>
          <a:ln w="76200" cap="flat" cmpd="sng">
            <a:solidFill>
              <a:srgbClr val="EF7F1B"/>
            </a:solidFill>
            <a:prstDash val="solid"/>
            <a:miter lim="800000"/>
            <a:headEnd type="none" w="sm" len="sm"/>
            <a:tailEnd type="none" w="sm" len="sm"/>
          </a:ln>
        </p:spPr>
      </p:cxnSp>
      <p:cxnSp>
        <p:nvCxnSpPr>
          <p:cNvPr id="366" name="Google Shape;366;g23ba1978a66_1_1188"/>
          <p:cNvCxnSpPr/>
          <p:nvPr/>
        </p:nvCxnSpPr>
        <p:spPr>
          <a:xfrm>
            <a:off x="644056" y="3047180"/>
            <a:ext cx="396000" cy="0"/>
          </a:xfrm>
          <a:prstGeom prst="straightConnector1">
            <a:avLst/>
          </a:prstGeom>
          <a:noFill/>
          <a:ln w="9525" cap="flat" cmpd="sng">
            <a:solidFill>
              <a:schemeClr val="lt1"/>
            </a:solidFill>
            <a:prstDash val="solid"/>
            <a:miter lim="800000"/>
            <a:headEnd type="none" w="sm" len="sm"/>
            <a:tailEnd type="none" w="sm" len="sm"/>
          </a:ln>
        </p:spPr>
      </p:cxnSp>
      <p:cxnSp>
        <p:nvCxnSpPr>
          <p:cNvPr id="367" name="Google Shape;367;g23ba1978a66_1_1188"/>
          <p:cNvCxnSpPr/>
          <p:nvPr/>
        </p:nvCxnSpPr>
        <p:spPr>
          <a:xfrm>
            <a:off x="862411" y="2848064"/>
            <a:ext cx="0" cy="180000"/>
          </a:xfrm>
          <a:prstGeom prst="straightConnector1">
            <a:avLst/>
          </a:prstGeom>
          <a:noFill/>
          <a:ln w="76200" cap="flat" cmpd="sng">
            <a:solidFill>
              <a:srgbClr val="EF7F1B"/>
            </a:solidFill>
            <a:prstDash val="solid"/>
            <a:miter lim="800000"/>
            <a:headEnd type="none" w="sm" len="sm"/>
            <a:tailEnd type="none" w="sm" len="sm"/>
          </a:ln>
        </p:spPr>
      </p:cxnSp>
      <p:pic>
        <p:nvPicPr>
          <p:cNvPr id="368" name="Google Shape;368;g23ba1978a66_1_1188" descr="Ppt Background Vector Art, Icons, and Graphics for Free Download"/>
          <p:cNvPicPr preferRelativeResize="0"/>
          <p:nvPr/>
        </p:nvPicPr>
        <p:blipFill rotWithShape="1">
          <a:blip r:embed="rId20">
            <a:alphaModFix/>
          </a:blip>
          <a:srcRect t="73595"/>
          <a:stretch/>
        </p:blipFill>
        <p:spPr>
          <a:xfrm>
            <a:off x="0" y="6260008"/>
            <a:ext cx="12201523" cy="597992"/>
          </a:xfrm>
          <a:prstGeom prst="rect">
            <a:avLst/>
          </a:prstGeom>
          <a:noFill/>
          <a:ln>
            <a:noFill/>
          </a:ln>
        </p:spPr>
      </p:pic>
      <p:pic>
        <p:nvPicPr>
          <p:cNvPr id="369" name="Google Shape;369;g23ba1978a66_1_1188"/>
          <p:cNvPicPr preferRelativeResize="0"/>
          <p:nvPr/>
        </p:nvPicPr>
        <p:blipFill rotWithShape="1">
          <a:blip r:embed="rId21">
            <a:alphaModFix amt="35000"/>
          </a:blip>
          <a:srcRect/>
          <a:stretch/>
        </p:blipFill>
        <p:spPr>
          <a:xfrm>
            <a:off x="8987318" y="2433032"/>
            <a:ext cx="3979689" cy="43211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23bb90da801_4_0"/>
          <p:cNvSpPr/>
          <p:nvPr/>
        </p:nvSpPr>
        <p:spPr>
          <a:xfrm>
            <a:off x="1119300" y="1696300"/>
            <a:ext cx="7706100" cy="3230100"/>
          </a:xfrm>
          <a:prstGeom prst="roundRect">
            <a:avLst>
              <a:gd name="adj" fmla="val 4367"/>
            </a:avLst>
          </a:prstGeom>
          <a:solidFill>
            <a:srgbClr val="344C9D"/>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g23bb90da801_4_0"/>
          <p:cNvSpPr/>
          <p:nvPr/>
        </p:nvSpPr>
        <p:spPr>
          <a:xfrm>
            <a:off x="1263725" y="1865050"/>
            <a:ext cx="7412400" cy="29169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g23bb90da801_4_0"/>
          <p:cNvSpPr txBox="1"/>
          <p:nvPr/>
        </p:nvSpPr>
        <p:spPr>
          <a:xfrm>
            <a:off x="3377525" y="2243200"/>
            <a:ext cx="5216100" cy="1496700"/>
          </a:xfrm>
          <a:prstGeom prst="rect">
            <a:avLst/>
          </a:prstGeom>
          <a:noFill/>
          <a:ln>
            <a:noFill/>
          </a:ln>
        </p:spPr>
        <p:txBody>
          <a:bodyPr spcFirstLastPara="1" wrap="square" lIns="121900" tIns="121900" rIns="121900" bIns="121900" anchor="t" anchorCtr="0">
            <a:noAutofit/>
          </a:bodyPr>
          <a:lstStyle/>
          <a:p>
            <a:pPr marL="0" marR="0" lvl="0" indent="0" algn="just" rtl="0">
              <a:lnSpc>
                <a:spcPct val="100000"/>
              </a:lnSpc>
              <a:spcBef>
                <a:spcPts val="0"/>
              </a:spcBef>
              <a:spcAft>
                <a:spcPts val="0"/>
              </a:spcAft>
              <a:buClr>
                <a:srgbClr val="000000"/>
              </a:buClr>
              <a:buSzPts val="1700"/>
              <a:buFont typeface="Arial"/>
              <a:buNone/>
            </a:pPr>
            <a:r>
              <a:rPr lang="en-US" sz="1700">
                <a:solidFill>
                  <a:srgbClr val="53110E"/>
                </a:solidFill>
                <a:latin typeface="Montserrat ExtraBold"/>
                <a:ea typeface="Montserrat ExtraBold"/>
                <a:cs typeface="Montserrat ExtraBold"/>
                <a:sym typeface="Montserrat ExtraBold"/>
              </a:rPr>
              <a:t>Jangan membuat Peraturan Daerah (Perda) yang menghambat dunia usaha dan membebani investor. Regulasi yang tumpang tindih akan menjerat kita sendiri</a:t>
            </a:r>
            <a:endParaRPr sz="1700" i="0" u="none" strike="noStrike" cap="none">
              <a:solidFill>
                <a:srgbClr val="53110E"/>
              </a:solidFill>
              <a:latin typeface="Montserrat ExtraBold"/>
              <a:ea typeface="Montserrat ExtraBold"/>
              <a:cs typeface="Montserrat ExtraBold"/>
              <a:sym typeface="Montserrat ExtraBold"/>
            </a:endParaRPr>
          </a:p>
        </p:txBody>
      </p:sp>
      <p:sp>
        <p:nvSpPr>
          <p:cNvPr id="529" name="Google Shape;529;g23bb90da801_4_0"/>
          <p:cNvSpPr txBox="1"/>
          <p:nvPr/>
        </p:nvSpPr>
        <p:spPr>
          <a:xfrm>
            <a:off x="3301325" y="3978100"/>
            <a:ext cx="5216100" cy="576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200" b="1">
                <a:solidFill>
                  <a:srgbClr val="53110E"/>
                </a:solidFill>
                <a:latin typeface="Montserrat"/>
                <a:ea typeface="Montserrat"/>
                <a:cs typeface="Montserrat"/>
                <a:sym typeface="Montserrat"/>
              </a:rPr>
              <a:t>Presiden Negara Kesatuan Republik Indonesia </a:t>
            </a:r>
            <a:endParaRPr sz="1200" b="1">
              <a:solidFill>
                <a:srgbClr val="53110E"/>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700"/>
              <a:buFont typeface="Arial"/>
              <a:buNone/>
            </a:pPr>
            <a:r>
              <a:rPr lang="en-US" sz="1200" b="1">
                <a:solidFill>
                  <a:srgbClr val="53110E"/>
                </a:solidFill>
                <a:latin typeface="Montserrat"/>
                <a:ea typeface="Montserrat"/>
                <a:cs typeface="Montserrat"/>
                <a:sym typeface="Montserrat"/>
              </a:rPr>
              <a:t>Joko Widodo</a:t>
            </a:r>
            <a:endParaRPr sz="1200" b="1" i="0" u="none" strike="noStrike" cap="none">
              <a:solidFill>
                <a:srgbClr val="53110E"/>
              </a:solidFill>
              <a:latin typeface="Montserrat"/>
              <a:ea typeface="Montserrat"/>
              <a:cs typeface="Montserrat"/>
              <a:sym typeface="Montserrat"/>
            </a:endParaRPr>
          </a:p>
        </p:txBody>
      </p:sp>
      <p:pic>
        <p:nvPicPr>
          <p:cNvPr id="530" name="Google Shape;530;g23bb90da801_4_0"/>
          <p:cNvPicPr preferRelativeResize="0"/>
          <p:nvPr/>
        </p:nvPicPr>
        <p:blipFill rotWithShape="1">
          <a:blip r:embed="rId3">
            <a:alphaModFix/>
          </a:blip>
          <a:srcRect l="3203"/>
          <a:stretch/>
        </p:blipFill>
        <p:spPr>
          <a:xfrm>
            <a:off x="1339925" y="2355400"/>
            <a:ext cx="2037600" cy="2019300"/>
          </a:xfrm>
          <a:prstGeom prst="rect">
            <a:avLst/>
          </a:prstGeom>
          <a:noFill/>
          <a:ln>
            <a:noFill/>
          </a:ln>
        </p:spPr>
      </p:pic>
      <p:sp>
        <p:nvSpPr>
          <p:cNvPr id="531" name="Google Shape;531;g23bb90da801_4_0"/>
          <p:cNvSpPr txBox="1"/>
          <p:nvPr/>
        </p:nvSpPr>
        <p:spPr>
          <a:xfrm>
            <a:off x="2996525" y="1786000"/>
            <a:ext cx="634500" cy="761400"/>
          </a:xfrm>
          <a:prstGeom prst="rect">
            <a:avLst/>
          </a:prstGeom>
          <a:noFill/>
          <a:ln>
            <a:noFill/>
          </a:ln>
        </p:spPr>
        <p:txBody>
          <a:bodyPr spcFirstLastPara="1" wrap="square" lIns="121900" tIns="121900" rIns="121900" bIns="121900" anchor="t" anchorCtr="0">
            <a:noAutofit/>
          </a:bodyPr>
          <a:lstStyle/>
          <a:p>
            <a:pPr marL="0" marR="0" lvl="0" indent="0" algn="just" rtl="0">
              <a:lnSpc>
                <a:spcPct val="100000"/>
              </a:lnSpc>
              <a:spcBef>
                <a:spcPts val="0"/>
              </a:spcBef>
              <a:spcAft>
                <a:spcPts val="0"/>
              </a:spcAft>
              <a:buClr>
                <a:srgbClr val="000000"/>
              </a:buClr>
              <a:buSzPts val="1700"/>
              <a:buFont typeface="Arial"/>
              <a:buNone/>
            </a:pPr>
            <a:r>
              <a:rPr lang="en-US" sz="4400">
                <a:solidFill>
                  <a:srgbClr val="53110E"/>
                </a:solidFill>
                <a:latin typeface="Montserrat ExtraBold"/>
                <a:ea typeface="Montserrat ExtraBold"/>
                <a:cs typeface="Montserrat ExtraBold"/>
                <a:sym typeface="Montserrat ExtraBold"/>
              </a:rPr>
              <a:t>“</a:t>
            </a:r>
            <a:endParaRPr sz="4400" i="0" u="none" strike="noStrike" cap="none">
              <a:solidFill>
                <a:srgbClr val="53110E"/>
              </a:solidFill>
              <a:latin typeface="Montserrat ExtraBold"/>
              <a:ea typeface="Montserrat ExtraBold"/>
              <a:cs typeface="Montserrat ExtraBold"/>
              <a:sym typeface="Montserrat ExtraBold"/>
            </a:endParaRPr>
          </a:p>
        </p:txBody>
      </p:sp>
      <p:sp>
        <p:nvSpPr>
          <p:cNvPr id="532" name="Google Shape;532;g23bb90da801_4_0"/>
          <p:cNvSpPr txBox="1"/>
          <p:nvPr/>
        </p:nvSpPr>
        <p:spPr>
          <a:xfrm>
            <a:off x="8035325" y="3352000"/>
            <a:ext cx="634500" cy="761400"/>
          </a:xfrm>
          <a:prstGeom prst="rect">
            <a:avLst/>
          </a:prstGeom>
          <a:noFill/>
          <a:ln>
            <a:noFill/>
          </a:ln>
        </p:spPr>
        <p:txBody>
          <a:bodyPr spcFirstLastPara="1" wrap="square" lIns="121900" tIns="121900" rIns="121900" bIns="121900" anchor="t" anchorCtr="0">
            <a:noAutofit/>
          </a:bodyPr>
          <a:lstStyle/>
          <a:p>
            <a:pPr marL="0" marR="0" lvl="0" indent="0" algn="just" rtl="0">
              <a:lnSpc>
                <a:spcPct val="100000"/>
              </a:lnSpc>
              <a:spcBef>
                <a:spcPts val="0"/>
              </a:spcBef>
              <a:spcAft>
                <a:spcPts val="0"/>
              </a:spcAft>
              <a:buClr>
                <a:srgbClr val="000000"/>
              </a:buClr>
              <a:buSzPts val="1700"/>
              <a:buFont typeface="Arial"/>
              <a:buNone/>
            </a:pPr>
            <a:r>
              <a:rPr lang="en-US" sz="4400">
                <a:solidFill>
                  <a:srgbClr val="53110E"/>
                </a:solidFill>
                <a:latin typeface="Montserrat ExtraBold"/>
                <a:ea typeface="Montserrat ExtraBold"/>
                <a:cs typeface="Montserrat ExtraBold"/>
                <a:sym typeface="Montserrat ExtraBold"/>
              </a:rPr>
              <a:t>”</a:t>
            </a:r>
            <a:endParaRPr sz="4400" i="0" u="none" strike="noStrike" cap="none">
              <a:solidFill>
                <a:srgbClr val="53110E"/>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23bb90da801_1_284"/>
          <p:cNvSpPr/>
          <p:nvPr/>
        </p:nvSpPr>
        <p:spPr>
          <a:xfrm>
            <a:off x="868925" y="1354025"/>
            <a:ext cx="11149500" cy="4989900"/>
          </a:xfrm>
          <a:prstGeom prst="roundRect">
            <a:avLst>
              <a:gd name="adj" fmla="val 0"/>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g23bb90da801_1_284"/>
          <p:cNvSpPr/>
          <p:nvPr/>
        </p:nvSpPr>
        <p:spPr>
          <a:xfrm>
            <a:off x="868925" y="841775"/>
            <a:ext cx="11149500" cy="4812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g23bb90da801_1_284"/>
          <p:cNvSpPr txBox="1"/>
          <p:nvPr/>
        </p:nvSpPr>
        <p:spPr>
          <a:xfrm>
            <a:off x="3619275" y="625027"/>
            <a:ext cx="5559300" cy="850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a:solidFill>
                  <a:schemeClr val="lt1"/>
                </a:solidFill>
                <a:latin typeface="Calibri"/>
                <a:ea typeface="Calibri"/>
                <a:cs typeface="Calibri"/>
                <a:sym typeface="Calibri"/>
              </a:rPr>
              <a:t>Ide Solutif</a:t>
            </a:r>
            <a:endParaRPr sz="2700" b="1" i="0" u="none" strike="noStrike" cap="none">
              <a:solidFill>
                <a:schemeClr val="lt1"/>
              </a:solidFill>
              <a:latin typeface="Calibri"/>
              <a:ea typeface="Calibri"/>
              <a:cs typeface="Calibri"/>
              <a:sym typeface="Calibri"/>
            </a:endParaRPr>
          </a:p>
        </p:txBody>
      </p:sp>
      <p:sp>
        <p:nvSpPr>
          <p:cNvPr id="688" name="Google Shape;688;g23bb90da801_1_284"/>
          <p:cNvSpPr/>
          <p:nvPr/>
        </p:nvSpPr>
        <p:spPr>
          <a:xfrm>
            <a:off x="1158825" y="1696050"/>
            <a:ext cx="3429000" cy="333000"/>
          </a:xfrm>
          <a:prstGeom prst="roundRect">
            <a:avLst>
              <a:gd name="adj" fmla="val 16667"/>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FFFF"/>
                </a:solidFill>
              </a:rPr>
              <a:t>IDE SOLUTIF</a:t>
            </a:r>
            <a:endParaRPr sz="2000" b="1">
              <a:solidFill>
                <a:srgbClr val="FFFFFF"/>
              </a:solidFill>
            </a:endParaRPr>
          </a:p>
        </p:txBody>
      </p:sp>
      <p:sp>
        <p:nvSpPr>
          <p:cNvPr id="689" name="Google Shape;689;g23bb90da801_1_284"/>
          <p:cNvSpPr/>
          <p:nvPr/>
        </p:nvSpPr>
        <p:spPr>
          <a:xfrm>
            <a:off x="1158825" y="2166425"/>
            <a:ext cx="3429000" cy="2495100"/>
          </a:xfrm>
          <a:prstGeom prst="rect">
            <a:avLst/>
          </a:prstGeom>
          <a:solidFill>
            <a:srgbClr val="FEDB44"/>
          </a:solidFill>
          <a:ln w="19050" cap="flat" cmpd="sng">
            <a:solidFill>
              <a:srgbClr val="FEDB4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71450" tIns="121900" rIns="121900" bIns="121900" anchor="ctr" anchorCtr="0">
            <a:noAutofit/>
          </a:bodyPr>
          <a:lstStyle/>
          <a:p>
            <a:pPr marL="0" lvl="0" indent="0" algn="ctr" rtl="0">
              <a:spcBef>
                <a:spcPts val="0"/>
              </a:spcBef>
              <a:spcAft>
                <a:spcPts val="0"/>
              </a:spcAft>
              <a:buNone/>
            </a:pPr>
            <a:r>
              <a:rPr lang="en-US" sz="1750" b="1">
                <a:latin typeface="Verdana"/>
                <a:ea typeface="Verdana"/>
                <a:cs typeface="Verdana"/>
                <a:sym typeface="Verdana"/>
              </a:rPr>
              <a:t>Menerapkan otomasi </a:t>
            </a:r>
            <a:r>
              <a:rPr lang="en-US" sz="1750">
                <a:latin typeface="Verdana"/>
                <a:ea typeface="Verdana"/>
                <a:cs typeface="Verdana"/>
                <a:sym typeface="Verdana"/>
              </a:rPr>
              <a:t>dalam analisis keselarasan perundang-undangan untuk identifikasi </a:t>
            </a:r>
            <a:r>
              <a:rPr lang="en-US" sz="1750" b="1">
                <a:latin typeface="Verdana"/>
                <a:ea typeface="Verdana"/>
                <a:cs typeface="Verdana"/>
                <a:sym typeface="Verdana"/>
              </a:rPr>
              <a:t>potensi disharmoni</a:t>
            </a:r>
            <a:r>
              <a:rPr lang="en-US" sz="1750">
                <a:latin typeface="Verdana"/>
                <a:ea typeface="Verdana"/>
                <a:cs typeface="Verdana"/>
                <a:sym typeface="Verdana"/>
              </a:rPr>
              <a:t> antar undang-undang dengan efisien dan akurat.</a:t>
            </a:r>
            <a:endParaRPr sz="1750">
              <a:latin typeface="Verdana"/>
              <a:ea typeface="Verdana"/>
              <a:cs typeface="Verdana"/>
              <a:sym typeface="Verdana"/>
            </a:endParaRPr>
          </a:p>
        </p:txBody>
      </p:sp>
      <p:pic>
        <p:nvPicPr>
          <p:cNvPr id="690" name="Google Shape;690;g23bb90da801_1_284"/>
          <p:cNvPicPr preferRelativeResize="0"/>
          <p:nvPr/>
        </p:nvPicPr>
        <p:blipFill rotWithShape="1">
          <a:blip r:embed="rId3">
            <a:alphaModFix/>
          </a:blip>
          <a:srcRect r="54346" b="51150"/>
          <a:stretch/>
        </p:blipFill>
        <p:spPr>
          <a:xfrm rot="2043743">
            <a:off x="3670536" y="1463643"/>
            <a:ext cx="1847155" cy="1111763"/>
          </a:xfrm>
          <a:prstGeom prst="rect">
            <a:avLst/>
          </a:prstGeom>
          <a:noFill/>
          <a:ln>
            <a:noFill/>
          </a:ln>
        </p:spPr>
      </p:pic>
      <p:sp>
        <p:nvSpPr>
          <p:cNvPr id="691" name="Google Shape;691;g23bb90da801_1_284"/>
          <p:cNvSpPr/>
          <p:nvPr/>
        </p:nvSpPr>
        <p:spPr>
          <a:xfrm>
            <a:off x="4871375" y="3089725"/>
            <a:ext cx="1338000" cy="711000"/>
          </a:xfrm>
          <a:prstGeom prs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g23bb90da801_1_284"/>
          <p:cNvSpPr/>
          <p:nvPr/>
        </p:nvSpPr>
        <p:spPr>
          <a:xfrm>
            <a:off x="6385725" y="1993125"/>
            <a:ext cx="2705100" cy="2668500"/>
          </a:xfrm>
          <a:prstGeom prst="roundRect">
            <a:avLst>
              <a:gd name="adj" fmla="val 16667"/>
            </a:avLst>
          </a:prstGeom>
          <a:solidFill>
            <a:srgbClr val="FFFFFF"/>
          </a:solidFill>
          <a:ln w="28575" cap="flat" cmpd="sng">
            <a:solidFill>
              <a:srgbClr val="344C9D"/>
            </a:solidFill>
            <a:prstDash val="solid"/>
            <a:round/>
            <a:headEnd type="none" w="sm" len="sm"/>
            <a:tailEnd type="none" w="sm" len="sm"/>
          </a:ln>
          <a:effectLst>
            <a:outerShdw blurRad="57150" dist="19050" dir="4680000" algn="bl" rotWithShape="0">
              <a:srgbClr val="000000">
                <a:alpha val="50000"/>
              </a:srgbClr>
            </a:outerShdw>
          </a:effectLst>
        </p:spPr>
        <p:txBody>
          <a:bodyPr spcFirstLastPara="1" wrap="square" lIns="121900" tIns="121900" rIns="54875" bIns="121900" anchor="ctr" anchorCtr="0">
            <a:noAutofit/>
          </a:bodyPr>
          <a:lstStyle/>
          <a:p>
            <a:pPr marL="0" marR="0" lvl="0" indent="0" algn="ctr" rtl="0">
              <a:spcBef>
                <a:spcPts val="0"/>
              </a:spcBef>
              <a:spcAft>
                <a:spcPts val="0"/>
              </a:spcAft>
              <a:buNone/>
            </a:pPr>
            <a:r>
              <a:rPr lang="en-US" sz="2000" b="1" i="1"/>
              <a:t>Topic Modelling</a:t>
            </a:r>
            <a:endParaRPr sz="2000" b="1" i="1"/>
          </a:p>
          <a:p>
            <a:pPr marL="0" marR="0" lvl="0" indent="0" algn="ctr" rtl="0">
              <a:spcBef>
                <a:spcPts val="0"/>
              </a:spcBef>
              <a:spcAft>
                <a:spcPts val="0"/>
              </a:spcAft>
              <a:buNone/>
            </a:pPr>
            <a:r>
              <a:rPr lang="en-US" sz="1600"/>
              <a:t>Menemukan pola-pola dan hubungan antar ayat-ayat </a:t>
            </a:r>
            <a:endParaRPr sz="1600"/>
          </a:p>
          <a:p>
            <a:pPr marL="0" marR="0" lvl="0" indent="0" algn="ctr" rtl="0">
              <a:spcBef>
                <a:spcPts val="0"/>
              </a:spcBef>
              <a:spcAft>
                <a:spcPts val="0"/>
              </a:spcAft>
              <a:buNone/>
            </a:pPr>
            <a:r>
              <a:rPr lang="en-US" sz="1600"/>
              <a:t>dalam peraturan dan membentuk </a:t>
            </a:r>
            <a:r>
              <a:rPr lang="en-US" sz="1600" i="1"/>
              <a:t>cluster</a:t>
            </a:r>
            <a:endParaRPr sz="1600" i="1"/>
          </a:p>
          <a:p>
            <a:pPr marL="0" marR="0" lvl="0" indent="0" algn="ctr" rtl="0">
              <a:spcBef>
                <a:spcPts val="0"/>
              </a:spcBef>
              <a:spcAft>
                <a:spcPts val="0"/>
              </a:spcAft>
              <a:buNone/>
            </a:pPr>
            <a:endParaRPr sz="1600" i="1"/>
          </a:p>
          <a:p>
            <a:pPr marL="0" marR="0" lvl="0" indent="0" algn="ctr" rtl="0">
              <a:spcBef>
                <a:spcPts val="0"/>
              </a:spcBef>
              <a:spcAft>
                <a:spcPts val="0"/>
              </a:spcAft>
              <a:buNone/>
            </a:pPr>
            <a:endParaRPr sz="1600"/>
          </a:p>
        </p:txBody>
      </p:sp>
      <p:sp>
        <p:nvSpPr>
          <p:cNvPr id="693" name="Google Shape;693;g23bb90da801_1_284"/>
          <p:cNvSpPr/>
          <p:nvPr/>
        </p:nvSpPr>
        <p:spPr>
          <a:xfrm>
            <a:off x="6799800" y="1696225"/>
            <a:ext cx="1964700" cy="481200"/>
          </a:xfrm>
          <a:prstGeom prst="roundRect">
            <a:avLst>
              <a:gd name="adj" fmla="val 16667"/>
            </a:avLst>
          </a:prstGeom>
          <a:solidFill>
            <a:srgbClr val="344C9D"/>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b="1" i="1">
                <a:solidFill>
                  <a:srgbClr val="FFFFFF"/>
                </a:solidFill>
              </a:rPr>
              <a:t>Latent Dirichlet</a:t>
            </a:r>
            <a:endParaRPr sz="1500" b="1" i="1">
              <a:solidFill>
                <a:srgbClr val="FFFFFF"/>
              </a:solidFill>
            </a:endParaRPr>
          </a:p>
          <a:p>
            <a:pPr marL="0" lvl="0" indent="0" algn="ctr" rtl="0">
              <a:spcBef>
                <a:spcPts val="0"/>
              </a:spcBef>
              <a:spcAft>
                <a:spcPts val="0"/>
              </a:spcAft>
              <a:buNone/>
            </a:pPr>
            <a:r>
              <a:rPr lang="en-US" sz="1500" b="1" i="1">
                <a:solidFill>
                  <a:srgbClr val="FFFFFF"/>
                </a:solidFill>
              </a:rPr>
              <a:t>Allocation</a:t>
            </a:r>
            <a:endParaRPr sz="1500" b="1" i="1">
              <a:solidFill>
                <a:srgbClr val="FFFFFF"/>
              </a:solidFill>
            </a:endParaRPr>
          </a:p>
        </p:txBody>
      </p:sp>
      <p:sp>
        <p:nvSpPr>
          <p:cNvPr id="694" name="Google Shape;694;g23bb90da801_1_284"/>
          <p:cNvSpPr/>
          <p:nvPr/>
        </p:nvSpPr>
        <p:spPr>
          <a:xfrm>
            <a:off x="9262932" y="1992947"/>
            <a:ext cx="2598000" cy="2668500"/>
          </a:xfrm>
          <a:prstGeom prst="roundRect">
            <a:avLst>
              <a:gd name="adj" fmla="val 16667"/>
            </a:avLst>
          </a:prstGeom>
          <a:solidFill>
            <a:srgbClr val="FFFFFF"/>
          </a:solidFill>
          <a:ln w="28575" cap="flat" cmpd="sng">
            <a:solidFill>
              <a:srgbClr val="344C9D"/>
            </a:solidFill>
            <a:prstDash val="solid"/>
            <a:round/>
            <a:headEnd type="none" w="sm" len="sm"/>
            <a:tailEnd type="none" w="sm" len="sm"/>
          </a:ln>
          <a:effectLst>
            <a:outerShdw blurRad="57150" dist="19050" dir="4680000" algn="bl" rotWithShape="0">
              <a:srgbClr val="000000">
                <a:alpha val="50000"/>
              </a:srgbClr>
            </a:outerShdw>
          </a:effectLst>
        </p:spPr>
        <p:txBody>
          <a:bodyPr spcFirstLastPara="1" wrap="square" lIns="121900" tIns="121900" rIns="54875" bIns="121900" anchor="ctr" anchorCtr="0">
            <a:noAutofit/>
          </a:bodyPr>
          <a:lstStyle/>
          <a:p>
            <a:pPr marL="0" marR="0" lvl="0" indent="0" algn="ctr" rtl="0">
              <a:spcBef>
                <a:spcPts val="0"/>
              </a:spcBef>
              <a:spcAft>
                <a:spcPts val="0"/>
              </a:spcAft>
              <a:buNone/>
            </a:pPr>
            <a:r>
              <a:rPr lang="en-US" sz="1800" b="1" i="1"/>
              <a:t>Natural Language Inference</a:t>
            </a:r>
            <a:endParaRPr sz="1800" b="1" i="1"/>
          </a:p>
          <a:p>
            <a:pPr marL="0" marR="0" lvl="0" indent="0" algn="ctr" rtl="0">
              <a:spcBef>
                <a:spcPts val="0"/>
              </a:spcBef>
              <a:spcAft>
                <a:spcPts val="0"/>
              </a:spcAft>
              <a:buClr>
                <a:schemeClr val="dk1"/>
              </a:buClr>
              <a:buSzPts val="1100"/>
              <a:buFont typeface="Arial"/>
              <a:buNone/>
            </a:pPr>
            <a:r>
              <a:rPr lang="en-US" sz="1600"/>
              <a:t>Melakukan penilaian keselarasan antara ayat-ayat dalam peraturan perundang-undangan yang</a:t>
            </a:r>
            <a:endParaRPr sz="1600"/>
          </a:p>
          <a:p>
            <a:pPr marL="0" marR="0" lvl="0" indent="0" algn="ctr" rtl="0">
              <a:spcBef>
                <a:spcPts val="0"/>
              </a:spcBef>
              <a:spcAft>
                <a:spcPts val="0"/>
              </a:spcAft>
              <a:buNone/>
            </a:pPr>
            <a:r>
              <a:rPr lang="en-US" sz="1600"/>
              <a:t>berlaku</a:t>
            </a:r>
            <a:endParaRPr sz="1600"/>
          </a:p>
        </p:txBody>
      </p:sp>
      <p:sp>
        <p:nvSpPr>
          <p:cNvPr id="695" name="Google Shape;695;g23bb90da801_1_284"/>
          <p:cNvSpPr/>
          <p:nvPr/>
        </p:nvSpPr>
        <p:spPr>
          <a:xfrm>
            <a:off x="9569800" y="1696050"/>
            <a:ext cx="1964700" cy="481200"/>
          </a:xfrm>
          <a:prstGeom prst="roundRect">
            <a:avLst>
              <a:gd name="adj" fmla="val 16667"/>
            </a:avLst>
          </a:prstGeom>
          <a:solidFill>
            <a:srgbClr val="344C9D"/>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b="1" i="1">
                <a:solidFill>
                  <a:srgbClr val="FFFFFF"/>
                </a:solidFill>
              </a:rPr>
              <a:t> IndoBERT</a:t>
            </a:r>
            <a:endParaRPr sz="1800" b="1" i="1">
              <a:solidFill>
                <a:srgbClr val="FFFFFF"/>
              </a:solidFill>
            </a:endParaRPr>
          </a:p>
        </p:txBody>
      </p:sp>
      <p:sp>
        <p:nvSpPr>
          <p:cNvPr id="696" name="Google Shape;696;g23bb90da801_1_284"/>
          <p:cNvSpPr/>
          <p:nvPr/>
        </p:nvSpPr>
        <p:spPr>
          <a:xfrm>
            <a:off x="1158825" y="4967978"/>
            <a:ext cx="10702200" cy="1073400"/>
          </a:xfrm>
          <a:prstGeom prst="rect">
            <a:avLst/>
          </a:prstGeom>
          <a:solidFill>
            <a:srgbClr val="9B3004"/>
          </a:solidFill>
          <a:ln w="25400" cap="flat" cmpd="sng">
            <a:solidFill>
              <a:srgbClr val="FEDB44"/>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Arial"/>
              <a:ea typeface="Arial"/>
              <a:cs typeface="Arial"/>
              <a:sym typeface="Arial"/>
            </a:endParaRPr>
          </a:p>
        </p:txBody>
      </p:sp>
      <p:sp>
        <p:nvSpPr>
          <p:cNvPr id="697" name="Google Shape;697;g23bb90da801_1_284"/>
          <p:cNvSpPr txBox="1"/>
          <p:nvPr/>
        </p:nvSpPr>
        <p:spPr>
          <a:xfrm>
            <a:off x="1158825" y="4903750"/>
            <a:ext cx="10702200" cy="1211100"/>
          </a:xfrm>
          <a:prstGeom prst="rect">
            <a:avLst/>
          </a:prstGeom>
          <a:noFill/>
          <a:ln>
            <a:noFill/>
          </a:ln>
        </p:spPr>
        <p:txBody>
          <a:bodyPr spcFirstLastPara="1" wrap="square" lIns="121900" tIns="121900" rIns="121900" bIns="121900" anchor="ctr" anchorCtr="0">
            <a:normAutofit/>
          </a:bodyPr>
          <a:lstStyle/>
          <a:p>
            <a:pPr marL="0" lvl="0" indent="0" algn="ctr" rtl="0">
              <a:lnSpc>
                <a:spcPct val="100000"/>
              </a:lnSpc>
              <a:spcBef>
                <a:spcPts val="0"/>
              </a:spcBef>
              <a:spcAft>
                <a:spcPts val="0"/>
              </a:spcAft>
              <a:buClr>
                <a:schemeClr val="dk1"/>
              </a:buClr>
              <a:buSzPts val="1100"/>
              <a:buFont typeface="Arial"/>
              <a:buNone/>
            </a:pPr>
            <a:r>
              <a:rPr lang="en-US" sz="1700" b="1">
                <a:solidFill>
                  <a:srgbClr val="FFFFFF"/>
                </a:solidFill>
                <a:latin typeface="Verdana"/>
                <a:ea typeface="Verdana"/>
                <a:cs typeface="Verdana"/>
                <a:sym typeface="Verdana"/>
              </a:rPr>
              <a:t>Model dapat menilai hubungan antar pasangan ayat dengan topik serupa secara lebih mendalam dan akurat, sehingga dapat mendeteksi ketidakharmonisan dengan tingkat akurasi yang tinggi</a:t>
            </a:r>
            <a:endParaRPr sz="1700" b="1">
              <a:solidFill>
                <a:srgbClr val="FFFFFF"/>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g23ba1978a66_1_1363"/>
          <p:cNvSpPr/>
          <p:nvPr/>
        </p:nvSpPr>
        <p:spPr>
          <a:xfrm>
            <a:off x="1568925" y="932300"/>
            <a:ext cx="9782400" cy="55323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g23ba1978a66_1_1363"/>
          <p:cNvSpPr/>
          <p:nvPr/>
        </p:nvSpPr>
        <p:spPr>
          <a:xfrm>
            <a:off x="1568825" y="872825"/>
            <a:ext cx="9782400" cy="4812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g23ba1978a66_1_1363"/>
          <p:cNvSpPr txBox="1"/>
          <p:nvPr/>
        </p:nvSpPr>
        <p:spPr>
          <a:xfrm>
            <a:off x="3635617" y="503680"/>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a:solidFill>
                  <a:schemeClr val="lt1"/>
                </a:solidFill>
                <a:latin typeface="Calibri"/>
                <a:ea typeface="Calibri"/>
                <a:cs typeface="Calibri"/>
                <a:sym typeface="Calibri"/>
              </a:rPr>
              <a:t>Metodologi</a:t>
            </a:r>
            <a:endParaRPr sz="2700" b="1" i="0" u="none" strike="noStrike" cap="none">
              <a:solidFill>
                <a:schemeClr val="lt1"/>
              </a:solidFill>
              <a:latin typeface="Calibri"/>
              <a:ea typeface="Calibri"/>
              <a:cs typeface="Calibri"/>
              <a:sym typeface="Calibri"/>
            </a:endParaRPr>
          </a:p>
        </p:txBody>
      </p:sp>
      <p:sp>
        <p:nvSpPr>
          <p:cNvPr id="705" name="Google Shape;705;g23ba1978a66_1_1363"/>
          <p:cNvSpPr txBox="1"/>
          <p:nvPr/>
        </p:nvSpPr>
        <p:spPr>
          <a:xfrm>
            <a:off x="6055881" y="5857687"/>
            <a:ext cx="1408800" cy="6327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0"/>
              <a:buFont typeface="Luckiest Guy"/>
              <a:buNone/>
            </a:pPr>
            <a:r>
              <a:rPr lang="en-US" sz="2000" b="1" i="1">
                <a:solidFill>
                  <a:srgbClr val="0000FF"/>
                </a:solidFill>
                <a:latin typeface="Calibri"/>
                <a:ea typeface="Calibri"/>
                <a:cs typeface="Calibri"/>
                <a:sym typeface="Calibri"/>
              </a:rPr>
              <a:t>Finish</a:t>
            </a:r>
            <a:endParaRPr sz="2000">
              <a:solidFill>
                <a:srgbClr val="0000FF"/>
              </a:solidFill>
            </a:endParaRPr>
          </a:p>
        </p:txBody>
      </p:sp>
      <p:grpSp>
        <p:nvGrpSpPr>
          <p:cNvPr id="706" name="Google Shape;706;g23ba1978a66_1_1363"/>
          <p:cNvGrpSpPr/>
          <p:nvPr/>
        </p:nvGrpSpPr>
        <p:grpSpPr>
          <a:xfrm>
            <a:off x="2023150" y="3617816"/>
            <a:ext cx="1338300" cy="632700"/>
            <a:chOff x="1765800" y="3843141"/>
            <a:chExt cx="1338300" cy="632700"/>
          </a:xfrm>
        </p:grpSpPr>
        <p:sp>
          <p:nvSpPr>
            <p:cNvPr id="707" name="Google Shape;707;g23ba1978a66_1_1363"/>
            <p:cNvSpPr txBox="1"/>
            <p:nvPr/>
          </p:nvSpPr>
          <p:spPr>
            <a:xfrm>
              <a:off x="1765800" y="3843141"/>
              <a:ext cx="1338300" cy="6327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0"/>
                <a:buFont typeface="Luckiest Guy"/>
                <a:buNone/>
              </a:pPr>
              <a:r>
                <a:rPr lang="en-US" sz="2000" b="1" i="1">
                  <a:solidFill>
                    <a:srgbClr val="ED7D31"/>
                  </a:solidFill>
                  <a:latin typeface="Calibri"/>
                  <a:ea typeface="Calibri"/>
                  <a:cs typeface="Calibri"/>
                  <a:sym typeface="Calibri"/>
                </a:rPr>
                <a:t>Start</a:t>
              </a:r>
              <a:endParaRPr sz="2000">
                <a:solidFill>
                  <a:srgbClr val="ED7D31"/>
                </a:solidFill>
              </a:endParaRPr>
            </a:p>
          </p:txBody>
        </p:sp>
        <p:pic>
          <p:nvPicPr>
            <p:cNvPr id="708" name="Google Shape;708;g23ba1978a66_1_1363"/>
            <p:cNvPicPr preferRelativeResize="0"/>
            <p:nvPr/>
          </p:nvPicPr>
          <p:blipFill rotWithShape="1">
            <a:blip r:embed="rId3">
              <a:alphaModFix/>
            </a:blip>
            <a:srcRect l="22708" t="17793" r="25123" b="19947"/>
            <a:stretch/>
          </p:blipFill>
          <p:spPr>
            <a:xfrm>
              <a:off x="1819975" y="3922314"/>
              <a:ext cx="306258" cy="363663"/>
            </a:xfrm>
            <a:prstGeom prst="rect">
              <a:avLst/>
            </a:prstGeom>
            <a:noFill/>
            <a:ln>
              <a:noFill/>
            </a:ln>
          </p:spPr>
        </p:pic>
      </p:grpSp>
      <p:pic>
        <p:nvPicPr>
          <p:cNvPr id="709" name="Google Shape;709;g23ba1978a66_1_1363"/>
          <p:cNvPicPr preferRelativeResize="0"/>
          <p:nvPr/>
        </p:nvPicPr>
        <p:blipFill>
          <a:blip r:embed="rId4">
            <a:alphaModFix/>
          </a:blip>
          <a:stretch>
            <a:fillRect/>
          </a:stretch>
        </p:blipFill>
        <p:spPr>
          <a:xfrm>
            <a:off x="6055881" y="5935185"/>
            <a:ext cx="365503" cy="363654"/>
          </a:xfrm>
          <a:prstGeom prst="rect">
            <a:avLst/>
          </a:prstGeom>
          <a:noFill/>
          <a:ln>
            <a:noFill/>
          </a:ln>
        </p:spPr>
      </p:pic>
      <p:sp>
        <p:nvSpPr>
          <p:cNvPr id="710" name="Google Shape;710;g23ba1978a66_1_1363"/>
          <p:cNvSpPr/>
          <p:nvPr/>
        </p:nvSpPr>
        <p:spPr>
          <a:xfrm>
            <a:off x="4253975" y="4217600"/>
            <a:ext cx="1408800" cy="481200"/>
          </a:xfrm>
          <a:prstGeom prst="roundRect">
            <a:avLst>
              <a:gd name="adj" fmla="val 16667"/>
            </a:avLst>
          </a:prstGeom>
          <a:solidFill>
            <a:schemeClr val="accent4"/>
          </a:solidFill>
          <a:ln w="9525" cap="flat" cmpd="sng">
            <a:solidFill>
              <a:srgbClr val="44546A"/>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t>Ekstraksi Data</a:t>
            </a:r>
            <a:endParaRPr sz="1300" b="1"/>
          </a:p>
        </p:txBody>
      </p:sp>
      <p:sp>
        <p:nvSpPr>
          <p:cNvPr id="711" name="Google Shape;711;g23ba1978a66_1_1363"/>
          <p:cNvSpPr/>
          <p:nvPr/>
        </p:nvSpPr>
        <p:spPr>
          <a:xfrm>
            <a:off x="6070525" y="4217600"/>
            <a:ext cx="1408800" cy="481200"/>
          </a:xfrm>
          <a:prstGeom prst="roundRect">
            <a:avLst>
              <a:gd name="adj" fmla="val 16667"/>
            </a:avLst>
          </a:prstGeom>
          <a:solidFill>
            <a:schemeClr val="accent4"/>
          </a:solidFill>
          <a:ln w="9525" cap="flat" cmpd="sng">
            <a:solidFill>
              <a:srgbClr val="44546A"/>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t>Pra Proses Data</a:t>
            </a:r>
            <a:endParaRPr sz="1300" b="1"/>
          </a:p>
        </p:txBody>
      </p:sp>
      <p:sp>
        <p:nvSpPr>
          <p:cNvPr id="712" name="Google Shape;712;g23ba1978a66_1_1363"/>
          <p:cNvSpPr/>
          <p:nvPr/>
        </p:nvSpPr>
        <p:spPr>
          <a:xfrm>
            <a:off x="7893200" y="4141850"/>
            <a:ext cx="1408800" cy="632700"/>
          </a:xfrm>
          <a:prstGeom prst="roundRect">
            <a:avLst>
              <a:gd name="adj" fmla="val 16667"/>
            </a:avLst>
          </a:prstGeom>
          <a:solidFill>
            <a:schemeClr val="accent4"/>
          </a:solidFill>
          <a:ln w="9525" cap="flat" cmpd="sng">
            <a:solidFill>
              <a:srgbClr val="44546A"/>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i="1"/>
              <a:t>Topic Modelling</a:t>
            </a:r>
            <a:r>
              <a:rPr lang="en-US" sz="1300" b="1"/>
              <a:t> LDA dan </a:t>
            </a:r>
            <a:r>
              <a:rPr lang="en-US" sz="1300" b="1" i="1"/>
              <a:t>Clustering</a:t>
            </a:r>
            <a:endParaRPr sz="1300" b="1" i="1"/>
          </a:p>
        </p:txBody>
      </p:sp>
      <p:sp>
        <p:nvSpPr>
          <p:cNvPr id="713" name="Google Shape;713;g23ba1978a66_1_1363"/>
          <p:cNvSpPr/>
          <p:nvPr/>
        </p:nvSpPr>
        <p:spPr>
          <a:xfrm>
            <a:off x="9643550" y="4228288"/>
            <a:ext cx="1408800" cy="481200"/>
          </a:xfrm>
          <a:prstGeom prst="roundRect">
            <a:avLst>
              <a:gd name="adj" fmla="val 16667"/>
            </a:avLst>
          </a:prstGeom>
          <a:solidFill>
            <a:schemeClr val="accent4"/>
          </a:solidFill>
          <a:ln w="9525" cap="flat" cmpd="sng">
            <a:solidFill>
              <a:srgbClr val="44546A"/>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i="1"/>
              <a:t>Filtering </a:t>
            </a:r>
            <a:r>
              <a:rPr lang="en-US" sz="1300" b="1"/>
              <a:t>ayat pada </a:t>
            </a:r>
            <a:r>
              <a:rPr lang="en-US" sz="1300" b="1" i="1"/>
              <a:t>Cluster</a:t>
            </a:r>
            <a:endParaRPr sz="1300" b="1" i="1"/>
          </a:p>
        </p:txBody>
      </p:sp>
      <p:sp>
        <p:nvSpPr>
          <p:cNvPr id="714" name="Google Shape;714;g23ba1978a66_1_1363"/>
          <p:cNvSpPr/>
          <p:nvPr/>
        </p:nvSpPr>
        <p:spPr>
          <a:xfrm>
            <a:off x="9647625" y="5065075"/>
            <a:ext cx="1408800" cy="481200"/>
          </a:xfrm>
          <a:prstGeom prst="roundRect">
            <a:avLst>
              <a:gd name="adj" fmla="val 16667"/>
            </a:avLst>
          </a:prstGeom>
          <a:solidFill>
            <a:schemeClr val="accent4"/>
          </a:solidFill>
          <a:ln w="9525" cap="flat" cmpd="sng">
            <a:solidFill>
              <a:srgbClr val="44546A"/>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t>Prediksi Label Disharmoni</a:t>
            </a:r>
            <a:endParaRPr sz="1300" b="1"/>
          </a:p>
        </p:txBody>
      </p:sp>
      <p:sp>
        <p:nvSpPr>
          <p:cNvPr id="715" name="Google Shape;715;g23ba1978a66_1_1363"/>
          <p:cNvSpPr/>
          <p:nvPr/>
        </p:nvSpPr>
        <p:spPr>
          <a:xfrm>
            <a:off x="9643550" y="5901850"/>
            <a:ext cx="1408800" cy="481200"/>
          </a:xfrm>
          <a:prstGeom prst="roundRect">
            <a:avLst>
              <a:gd name="adj" fmla="val 16667"/>
            </a:avLst>
          </a:prstGeom>
          <a:solidFill>
            <a:schemeClr val="accent4"/>
          </a:solidFill>
          <a:ln w="9525" cap="flat" cmpd="sng">
            <a:solidFill>
              <a:srgbClr val="44546A"/>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t>Interpretasi Hasil</a:t>
            </a:r>
            <a:endParaRPr sz="1300" b="1"/>
          </a:p>
        </p:txBody>
      </p:sp>
      <p:sp>
        <p:nvSpPr>
          <p:cNvPr id="716" name="Google Shape;716;g23ba1978a66_1_1363"/>
          <p:cNvSpPr/>
          <p:nvPr/>
        </p:nvSpPr>
        <p:spPr>
          <a:xfrm>
            <a:off x="7166575" y="5901850"/>
            <a:ext cx="1838400" cy="481200"/>
          </a:xfrm>
          <a:prstGeom prst="parallelogram">
            <a:avLst>
              <a:gd name="adj" fmla="val 25000"/>
            </a:avLst>
          </a:prstGeom>
          <a:solidFill>
            <a:schemeClr val="accent4"/>
          </a:solidFill>
          <a:ln w="9525" cap="flat" cmpd="sng">
            <a:solidFill>
              <a:srgbClr val="44546A"/>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t>Insight dan Rekomendasi</a:t>
            </a:r>
            <a:endParaRPr sz="1300" b="1"/>
          </a:p>
        </p:txBody>
      </p:sp>
      <p:sp>
        <p:nvSpPr>
          <p:cNvPr id="717" name="Google Shape;717;g23ba1978a66_1_1363"/>
          <p:cNvSpPr/>
          <p:nvPr/>
        </p:nvSpPr>
        <p:spPr>
          <a:xfrm>
            <a:off x="2001700" y="4217600"/>
            <a:ext cx="1838400" cy="481200"/>
          </a:xfrm>
          <a:prstGeom prst="parallelogram">
            <a:avLst>
              <a:gd name="adj" fmla="val 25000"/>
            </a:avLst>
          </a:prstGeom>
          <a:solidFill>
            <a:schemeClr val="accent4"/>
          </a:solidFill>
          <a:ln w="9525" cap="flat" cmpd="sng">
            <a:solidFill>
              <a:srgbClr val="44546A"/>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None/>
            </a:pPr>
            <a:r>
              <a:rPr lang="en-US" b="1"/>
              <a:t>Data Peraturan</a:t>
            </a:r>
            <a:endParaRPr b="1"/>
          </a:p>
        </p:txBody>
      </p:sp>
      <p:cxnSp>
        <p:nvCxnSpPr>
          <p:cNvPr id="718" name="Google Shape;718;g23ba1978a66_1_1363"/>
          <p:cNvCxnSpPr>
            <a:stCxn id="717" idx="2"/>
            <a:endCxn id="710" idx="1"/>
          </p:cNvCxnSpPr>
          <p:nvPr/>
        </p:nvCxnSpPr>
        <p:spPr>
          <a:xfrm>
            <a:off x="3779950" y="4458200"/>
            <a:ext cx="474000" cy="0"/>
          </a:xfrm>
          <a:prstGeom prst="straightConnector1">
            <a:avLst/>
          </a:prstGeom>
          <a:noFill/>
          <a:ln w="9525" cap="flat" cmpd="sng">
            <a:solidFill>
              <a:schemeClr val="dk2"/>
            </a:solidFill>
            <a:prstDash val="solid"/>
            <a:round/>
            <a:headEnd type="none" w="med" len="med"/>
            <a:tailEnd type="stealth" w="med" len="med"/>
          </a:ln>
        </p:spPr>
      </p:cxnSp>
      <p:cxnSp>
        <p:nvCxnSpPr>
          <p:cNvPr id="719" name="Google Shape;719;g23ba1978a66_1_1363"/>
          <p:cNvCxnSpPr>
            <a:stCxn id="710" idx="3"/>
            <a:endCxn id="720" idx="1"/>
          </p:cNvCxnSpPr>
          <p:nvPr/>
        </p:nvCxnSpPr>
        <p:spPr>
          <a:xfrm>
            <a:off x="5662775" y="4458200"/>
            <a:ext cx="414000" cy="0"/>
          </a:xfrm>
          <a:prstGeom prst="straightConnector1">
            <a:avLst/>
          </a:prstGeom>
          <a:noFill/>
          <a:ln w="9525" cap="flat" cmpd="sng">
            <a:solidFill>
              <a:schemeClr val="dk2"/>
            </a:solidFill>
            <a:prstDash val="solid"/>
            <a:round/>
            <a:headEnd type="none" w="med" len="med"/>
            <a:tailEnd type="stealth" w="med" len="med"/>
          </a:ln>
        </p:spPr>
      </p:cxnSp>
      <p:cxnSp>
        <p:nvCxnSpPr>
          <p:cNvPr id="721" name="Google Shape;721;g23ba1978a66_1_1363"/>
          <p:cNvCxnSpPr>
            <a:stCxn id="711" idx="3"/>
            <a:endCxn id="712" idx="1"/>
          </p:cNvCxnSpPr>
          <p:nvPr/>
        </p:nvCxnSpPr>
        <p:spPr>
          <a:xfrm>
            <a:off x="7479325" y="4458200"/>
            <a:ext cx="414000" cy="0"/>
          </a:xfrm>
          <a:prstGeom prst="straightConnector1">
            <a:avLst/>
          </a:prstGeom>
          <a:noFill/>
          <a:ln w="9525" cap="flat" cmpd="sng">
            <a:solidFill>
              <a:schemeClr val="dk2"/>
            </a:solidFill>
            <a:prstDash val="solid"/>
            <a:round/>
            <a:headEnd type="none" w="med" len="med"/>
            <a:tailEnd type="stealth" w="med" len="med"/>
          </a:ln>
        </p:spPr>
      </p:cxnSp>
      <p:cxnSp>
        <p:nvCxnSpPr>
          <p:cNvPr id="722" name="Google Shape;722;g23ba1978a66_1_1363"/>
          <p:cNvCxnSpPr/>
          <p:nvPr/>
        </p:nvCxnSpPr>
        <p:spPr>
          <a:xfrm flipH="1">
            <a:off x="6463038" y="1628525"/>
            <a:ext cx="11700" cy="1772700"/>
          </a:xfrm>
          <a:prstGeom prst="straightConnector1">
            <a:avLst/>
          </a:prstGeom>
          <a:noFill/>
          <a:ln w="19050" cap="flat" cmpd="sng">
            <a:solidFill>
              <a:srgbClr val="344C9D"/>
            </a:solidFill>
            <a:prstDash val="solid"/>
            <a:round/>
            <a:headEnd type="none" w="sm" len="sm"/>
            <a:tailEnd type="none" w="sm" len="sm"/>
          </a:ln>
        </p:spPr>
      </p:cxnSp>
      <p:sp>
        <p:nvSpPr>
          <p:cNvPr id="723" name="Google Shape;723;g23ba1978a66_1_1363"/>
          <p:cNvSpPr txBox="1"/>
          <p:nvPr/>
        </p:nvSpPr>
        <p:spPr>
          <a:xfrm>
            <a:off x="1970550" y="1448725"/>
            <a:ext cx="39498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53110E"/>
                </a:solidFill>
                <a:latin typeface="Montserrat"/>
                <a:ea typeface="Montserrat"/>
                <a:cs typeface="Montserrat"/>
                <a:sym typeface="Montserrat"/>
              </a:rPr>
              <a:t>Data </a:t>
            </a:r>
            <a:r>
              <a:rPr lang="en-US" sz="2000" b="1">
                <a:solidFill>
                  <a:srgbClr val="53110E"/>
                </a:solidFill>
                <a:latin typeface="Montserrat"/>
                <a:ea typeface="Montserrat"/>
                <a:cs typeface="Montserrat"/>
                <a:sym typeface="Montserrat"/>
              </a:rPr>
              <a:t>Perundang-Undangan</a:t>
            </a:r>
            <a:endParaRPr sz="200" u="none" strike="noStrike" cap="none">
              <a:solidFill>
                <a:srgbClr val="53110E"/>
              </a:solidFill>
              <a:latin typeface="Montserrat"/>
              <a:ea typeface="Montserrat"/>
              <a:cs typeface="Montserrat"/>
              <a:sym typeface="Montserrat"/>
            </a:endParaRPr>
          </a:p>
        </p:txBody>
      </p:sp>
      <p:sp>
        <p:nvSpPr>
          <p:cNvPr id="724" name="Google Shape;724;g23ba1978a66_1_1363"/>
          <p:cNvSpPr txBox="1"/>
          <p:nvPr/>
        </p:nvSpPr>
        <p:spPr>
          <a:xfrm>
            <a:off x="7314550" y="1425850"/>
            <a:ext cx="32931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53110E"/>
                </a:solidFill>
                <a:latin typeface="Calibri"/>
                <a:ea typeface="Calibri"/>
                <a:cs typeface="Calibri"/>
                <a:sym typeface="Calibri"/>
              </a:rPr>
              <a:t>Dataset IndoNLI</a:t>
            </a:r>
            <a:endParaRPr sz="600" b="0" i="1" u="none" strike="noStrike" cap="none">
              <a:solidFill>
                <a:srgbClr val="53110E"/>
              </a:solidFill>
              <a:latin typeface="Arial"/>
              <a:ea typeface="Arial"/>
              <a:cs typeface="Arial"/>
              <a:sym typeface="Arial"/>
            </a:endParaRPr>
          </a:p>
        </p:txBody>
      </p:sp>
      <p:sp>
        <p:nvSpPr>
          <p:cNvPr id="725" name="Google Shape;725;g23ba1978a66_1_1363"/>
          <p:cNvSpPr/>
          <p:nvPr/>
        </p:nvSpPr>
        <p:spPr>
          <a:xfrm>
            <a:off x="3280425" y="3019242"/>
            <a:ext cx="747300" cy="97200"/>
          </a:xfrm>
          <a:prstGeom prst="snip1Rect">
            <a:avLst>
              <a:gd name="adj" fmla="val 16667"/>
            </a:avLst>
          </a:prstGeom>
          <a:solidFill>
            <a:srgbClr val="FEDB44"/>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g23ba1978a66_1_1363"/>
          <p:cNvSpPr txBox="1"/>
          <p:nvPr/>
        </p:nvSpPr>
        <p:spPr>
          <a:xfrm>
            <a:off x="1741950" y="1976779"/>
            <a:ext cx="4551600" cy="1262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Data yang digunakan pada penelitian ini adalah dokumen peraturan perundang-undangan yang terdiri dari empat jenis peraturan, yaitu </a:t>
            </a:r>
            <a:r>
              <a:rPr lang="en-US" b="1">
                <a:latin typeface="Calibri"/>
                <a:ea typeface="Calibri"/>
                <a:cs typeface="Calibri"/>
                <a:sym typeface="Calibri"/>
              </a:rPr>
              <a:t>Undang-undang, Peraturan Pemerintah, Peraturan Presiden, </a:t>
            </a:r>
            <a:r>
              <a:rPr lang="en-US">
                <a:latin typeface="Calibri"/>
                <a:ea typeface="Calibri"/>
                <a:cs typeface="Calibri"/>
                <a:sym typeface="Calibri"/>
              </a:rPr>
              <a:t>dan </a:t>
            </a:r>
            <a:r>
              <a:rPr lang="en-US" b="1">
                <a:latin typeface="Calibri"/>
                <a:ea typeface="Calibri"/>
                <a:cs typeface="Calibri"/>
                <a:sym typeface="Calibri"/>
              </a:rPr>
              <a:t>Peraturan Menteri</a:t>
            </a:r>
            <a:r>
              <a:rPr lang="en-US">
                <a:latin typeface="Calibri"/>
                <a:ea typeface="Calibri"/>
                <a:cs typeface="Calibri"/>
                <a:sym typeface="Calibri"/>
              </a:rPr>
              <a:t> yang berfokus pada </a:t>
            </a:r>
            <a:r>
              <a:rPr lang="en-US" b="1">
                <a:latin typeface="Calibri"/>
                <a:ea typeface="Calibri"/>
                <a:cs typeface="Calibri"/>
                <a:sym typeface="Calibri"/>
              </a:rPr>
              <a:t>investasi</a:t>
            </a:r>
            <a:r>
              <a:rPr lang="en-US">
                <a:latin typeface="Calibri"/>
                <a:ea typeface="Calibri"/>
                <a:cs typeface="Calibri"/>
                <a:sym typeface="Calibri"/>
              </a:rPr>
              <a:t>.</a:t>
            </a:r>
            <a:endParaRPr sz="1400" i="0" u="none" strike="noStrike" cap="none">
              <a:solidFill>
                <a:srgbClr val="000000"/>
              </a:solidFill>
              <a:latin typeface="Calibri"/>
              <a:ea typeface="Calibri"/>
              <a:cs typeface="Calibri"/>
              <a:sym typeface="Calibri"/>
            </a:endParaRPr>
          </a:p>
        </p:txBody>
      </p:sp>
      <p:sp>
        <p:nvSpPr>
          <p:cNvPr id="727" name="Google Shape;727;g23ba1978a66_1_1363"/>
          <p:cNvSpPr txBox="1"/>
          <p:nvPr/>
        </p:nvSpPr>
        <p:spPr>
          <a:xfrm>
            <a:off x="4628775" y="3599525"/>
            <a:ext cx="32931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53110E"/>
                </a:solidFill>
                <a:latin typeface="Calibri"/>
                <a:ea typeface="Calibri"/>
                <a:cs typeface="Calibri"/>
                <a:sym typeface="Calibri"/>
              </a:rPr>
              <a:t>Prosedur Analisis</a:t>
            </a:r>
            <a:endParaRPr sz="600" b="0" i="1" u="none" strike="noStrike" cap="none">
              <a:solidFill>
                <a:srgbClr val="53110E"/>
              </a:solidFill>
              <a:latin typeface="Arial"/>
              <a:ea typeface="Arial"/>
              <a:cs typeface="Arial"/>
              <a:sym typeface="Arial"/>
            </a:endParaRPr>
          </a:p>
        </p:txBody>
      </p:sp>
      <p:sp>
        <p:nvSpPr>
          <p:cNvPr id="728" name="Google Shape;728;g23ba1978a66_1_1363"/>
          <p:cNvSpPr/>
          <p:nvPr/>
        </p:nvSpPr>
        <p:spPr>
          <a:xfrm>
            <a:off x="4350275" y="3332950"/>
            <a:ext cx="1943400" cy="281100"/>
          </a:xfrm>
          <a:prstGeom prst="chevron">
            <a:avLst>
              <a:gd name="adj" fmla="val 50000"/>
            </a:avLst>
          </a:prstGeom>
          <a:solidFill>
            <a:srgbClr val="F2CD1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300" b="1">
                <a:solidFill>
                  <a:schemeClr val="dk1"/>
                </a:solidFill>
                <a:latin typeface="Roboto"/>
                <a:ea typeface="Roboto"/>
                <a:cs typeface="Roboto"/>
                <a:sym typeface="Roboto"/>
              </a:rPr>
              <a:t>110 dokumen</a:t>
            </a:r>
            <a:endParaRPr sz="1300" b="1" u="none" strike="noStrike" cap="none">
              <a:solidFill>
                <a:schemeClr val="dk1"/>
              </a:solidFill>
              <a:latin typeface="Roboto"/>
              <a:ea typeface="Roboto"/>
              <a:cs typeface="Roboto"/>
              <a:sym typeface="Roboto"/>
            </a:endParaRPr>
          </a:p>
        </p:txBody>
      </p:sp>
      <p:sp>
        <p:nvSpPr>
          <p:cNvPr id="729" name="Google Shape;729;g23ba1978a66_1_1363"/>
          <p:cNvSpPr/>
          <p:nvPr/>
        </p:nvSpPr>
        <p:spPr>
          <a:xfrm>
            <a:off x="1871050" y="3332975"/>
            <a:ext cx="2757600" cy="2811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300" b="1">
                <a:solidFill>
                  <a:srgbClr val="FFFFFF"/>
                </a:solidFill>
                <a:latin typeface="Roboto"/>
                <a:ea typeface="Roboto"/>
                <a:cs typeface="Roboto"/>
                <a:sym typeface="Roboto"/>
              </a:rPr>
              <a:t>Periode  tahun 1965 hingga 2021</a:t>
            </a:r>
            <a:endParaRPr sz="1300" b="1" i="0" u="none" strike="noStrike" cap="none">
              <a:solidFill>
                <a:srgbClr val="FFFFFF"/>
              </a:solidFill>
              <a:latin typeface="Roboto"/>
              <a:ea typeface="Roboto"/>
              <a:cs typeface="Roboto"/>
              <a:sym typeface="Roboto"/>
            </a:endParaRPr>
          </a:p>
        </p:txBody>
      </p:sp>
      <p:sp>
        <p:nvSpPr>
          <p:cNvPr id="730" name="Google Shape;730;g23ba1978a66_1_1363"/>
          <p:cNvSpPr txBox="1"/>
          <p:nvPr/>
        </p:nvSpPr>
        <p:spPr>
          <a:xfrm>
            <a:off x="6644100" y="1992188"/>
            <a:ext cx="4551600" cy="1262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Dataset "IndoNLI” adalah sebuah kumpulan data bahasa Indonesia yang dikumpulkan untuk </a:t>
            </a:r>
            <a:r>
              <a:rPr lang="en-US" b="1">
                <a:latin typeface="Calibri"/>
                <a:ea typeface="Calibri"/>
                <a:cs typeface="Calibri"/>
                <a:sym typeface="Calibri"/>
              </a:rPr>
              <a:t>pemrosesan </a:t>
            </a:r>
            <a:r>
              <a:rPr lang="en-US">
                <a:latin typeface="Calibri"/>
                <a:ea typeface="Calibri"/>
                <a:cs typeface="Calibri"/>
                <a:sym typeface="Calibri"/>
              </a:rPr>
              <a:t>pemahaman bahasa alami (</a:t>
            </a:r>
            <a:r>
              <a:rPr lang="en-US" b="1" i="1">
                <a:latin typeface="Calibri"/>
                <a:ea typeface="Calibri"/>
                <a:cs typeface="Calibri"/>
                <a:sym typeface="Calibri"/>
              </a:rPr>
              <a:t>Natural Language Inference</a:t>
            </a:r>
            <a:r>
              <a:rPr lang="en-US" b="1">
                <a:latin typeface="Calibri"/>
                <a:ea typeface="Calibri"/>
                <a:cs typeface="Calibri"/>
                <a:sym typeface="Calibri"/>
              </a:rPr>
              <a:t> - NLI</a:t>
            </a:r>
            <a:r>
              <a:rPr lang="en-US">
                <a:latin typeface="Calibri"/>
                <a:ea typeface="Calibri"/>
                <a:cs typeface="Calibri"/>
                <a:sym typeface="Calibri"/>
              </a:rPr>
              <a:t>). Dataset berisi kalimat </a:t>
            </a:r>
            <a:r>
              <a:rPr lang="en-US" b="1">
                <a:latin typeface="Calibri"/>
                <a:ea typeface="Calibri"/>
                <a:cs typeface="Calibri"/>
                <a:sym typeface="Calibri"/>
              </a:rPr>
              <a:t>premis</a:t>
            </a:r>
            <a:r>
              <a:rPr lang="en-US">
                <a:latin typeface="Calibri"/>
                <a:ea typeface="Calibri"/>
                <a:cs typeface="Calibri"/>
                <a:sym typeface="Calibri"/>
              </a:rPr>
              <a:t>, kalimat </a:t>
            </a:r>
            <a:r>
              <a:rPr lang="en-US" b="1">
                <a:latin typeface="Calibri"/>
                <a:ea typeface="Calibri"/>
                <a:cs typeface="Calibri"/>
                <a:sym typeface="Calibri"/>
              </a:rPr>
              <a:t>hipotesis</a:t>
            </a:r>
            <a:r>
              <a:rPr lang="en-US">
                <a:latin typeface="Calibri"/>
                <a:ea typeface="Calibri"/>
                <a:cs typeface="Calibri"/>
                <a:sym typeface="Calibri"/>
              </a:rPr>
              <a:t>, dan </a:t>
            </a:r>
            <a:r>
              <a:rPr lang="en-US" b="1">
                <a:latin typeface="Calibri"/>
                <a:ea typeface="Calibri"/>
                <a:cs typeface="Calibri"/>
                <a:sym typeface="Calibri"/>
              </a:rPr>
              <a:t>hubungan </a:t>
            </a:r>
            <a:r>
              <a:rPr lang="en-US">
                <a:latin typeface="Calibri"/>
                <a:ea typeface="Calibri"/>
                <a:cs typeface="Calibri"/>
                <a:sym typeface="Calibri"/>
              </a:rPr>
              <a:t>antara pasangan kalimat.</a:t>
            </a:r>
            <a:endParaRPr sz="1400" i="0" u="none" strike="noStrike" cap="none">
              <a:solidFill>
                <a:srgbClr val="000000"/>
              </a:solidFill>
              <a:latin typeface="Calibri"/>
              <a:ea typeface="Calibri"/>
              <a:cs typeface="Calibri"/>
              <a:sym typeface="Calibri"/>
            </a:endParaRPr>
          </a:p>
        </p:txBody>
      </p:sp>
      <p:sp>
        <p:nvSpPr>
          <p:cNvPr id="731" name="Google Shape;731;g23ba1978a66_1_1363"/>
          <p:cNvSpPr/>
          <p:nvPr/>
        </p:nvSpPr>
        <p:spPr>
          <a:xfrm>
            <a:off x="6715450" y="3351000"/>
            <a:ext cx="4491300" cy="281100"/>
          </a:xfrm>
          <a:prstGeom prst="roundRect">
            <a:avLst>
              <a:gd name="adj" fmla="val 16667"/>
            </a:avLst>
          </a:prstGeom>
          <a:solidFill>
            <a:srgbClr val="80201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chemeClr val="lt1"/>
                </a:solidFill>
                <a:latin typeface="Roboto"/>
                <a:ea typeface="Roboto"/>
                <a:cs typeface="Roboto"/>
                <a:sym typeface="Roboto"/>
              </a:rPr>
              <a:t>Dataset akan  digunakan pada tahapan </a:t>
            </a:r>
            <a:r>
              <a:rPr lang="en-US" sz="1300" b="1" i="1">
                <a:solidFill>
                  <a:schemeClr val="lt1"/>
                </a:solidFill>
                <a:latin typeface="Roboto"/>
                <a:ea typeface="Roboto"/>
                <a:cs typeface="Roboto"/>
                <a:sym typeface="Roboto"/>
              </a:rPr>
              <a:t>training </a:t>
            </a:r>
            <a:r>
              <a:rPr lang="en-US" sz="1300" b="1">
                <a:solidFill>
                  <a:schemeClr val="lt1"/>
                </a:solidFill>
                <a:latin typeface="Roboto"/>
                <a:ea typeface="Roboto"/>
                <a:cs typeface="Roboto"/>
                <a:sym typeface="Roboto"/>
              </a:rPr>
              <a:t>model NLI</a:t>
            </a:r>
            <a:endParaRPr sz="1300" b="1">
              <a:solidFill>
                <a:schemeClr val="lt1"/>
              </a:solidFill>
              <a:latin typeface="Roboto"/>
              <a:ea typeface="Roboto"/>
              <a:cs typeface="Roboto"/>
              <a:sym typeface="Roboto"/>
            </a:endParaRPr>
          </a:p>
        </p:txBody>
      </p:sp>
      <p:sp>
        <p:nvSpPr>
          <p:cNvPr id="732" name="Google Shape;732;g23ba1978a66_1_1363"/>
          <p:cNvSpPr txBox="1"/>
          <p:nvPr/>
        </p:nvSpPr>
        <p:spPr>
          <a:xfrm>
            <a:off x="9722000" y="3844925"/>
            <a:ext cx="1251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300">
                <a:latin typeface="Calibri"/>
                <a:ea typeface="Calibri"/>
                <a:cs typeface="Calibri"/>
                <a:sym typeface="Calibri"/>
              </a:rPr>
              <a:t>Jarak </a:t>
            </a:r>
            <a:r>
              <a:rPr lang="en-US" sz="1300" i="1">
                <a:latin typeface="Calibri"/>
                <a:ea typeface="Calibri"/>
                <a:cs typeface="Calibri"/>
                <a:sym typeface="Calibri"/>
              </a:rPr>
              <a:t>Euclidean</a:t>
            </a:r>
            <a:endParaRPr sz="1300" i="1" u="none" strike="noStrike" cap="none">
              <a:solidFill>
                <a:srgbClr val="000000"/>
              </a:solidFill>
              <a:latin typeface="Calibri"/>
              <a:ea typeface="Calibri"/>
              <a:cs typeface="Calibri"/>
              <a:sym typeface="Calibri"/>
            </a:endParaRPr>
          </a:p>
        </p:txBody>
      </p:sp>
      <p:cxnSp>
        <p:nvCxnSpPr>
          <p:cNvPr id="733" name="Google Shape;733;g23ba1978a66_1_1363"/>
          <p:cNvCxnSpPr>
            <a:stCxn id="712" idx="3"/>
            <a:endCxn id="713" idx="1"/>
          </p:cNvCxnSpPr>
          <p:nvPr/>
        </p:nvCxnSpPr>
        <p:spPr>
          <a:xfrm>
            <a:off x="9302000" y="4458200"/>
            <a:ext cx="341700" cy="10800"/>
          </a:xfrm>
          <a:prstGeom prst="straightConnector1">
            <a:avLst/>
          </a:prstGeom>
          <a:noFill/>
          <a:ln w="9525" cap="flat" cmpd="sng">
            <a:solidFill>
              <a:schemeClr val="dk2"/>
            </a:solidFill>
            <a:prstDash val="solid"/>
            <a:round/>
            <a:headEnd type="none" w="med" len="med"/>
            <a:tailEnd type="stealth" w="med" len="med"/>
          </a:ln>
        </p:spPr>
      </p:cxnSp>
      <p:sp>
        <p:nvSpPr>
          <p:cNvPr id="734" name="Google Shape;734;g23ba1978a66_1_1363"/>
          <p:cNvSpPr/>
          <p:nvPr/>
        </p:nvSpPr>
        <p:spPr>
          <a:xfrm>
            <a:off x="5621275" y="5059725"/>
            <a:ext cx="1545300" cy="481200"/>
          </a:xfrm>
          <a:prstGeom prst="parallelogram">
            <a:avLst>
              <a:gd name="adj" fmla="val 25000"/>
            </a:avLst>
          </a:prstGeom>
          <a:solidFill>
            <a:schemeClr val="accent4"/>
          </a:solidFill>
          <a:ln w="9525" cap="flat" cmpd="sng">
            <a:solidFill>
              <a:srgbClr val="44546A"/>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None/>
            </a:pPr>
            <a:r>
              <a:rPr lang="en-US" b="1"/>
              <a:t>Data IndoNLI</a:t>
            </a:r>
            <a:endParaRPr b="1"/>
          </a:p>
        </p:txBody>
      </p:sp>
      <p:sp>
        <p:nvSpPr>
          <p:cNvPr id="735" name="Google Shape;735;g23ba1978a66_1_1363"/>
          <p:cNvSpPr/>
          <p:nvPr/>
        </p:nvSpPr>
        <p:spPr>
          <a:xfrm>
            <a:off x="7664600" y="4989325"/>
            <a:ext cx="1408800" cy="632700"/>
          </a:xfrm>
          <a:prstGeom prst="roundRect">
            <a:avLst>
              <a:gd name="adj" fmla="val 16667"/>
            </a:avLst>
          </a:prstGeom>
          <a:solidFill>
            <a:schemeClr val="accent4"/>
          </a:solidFill>
          <a:ln w="9525" cap="flat" cmpd="sng">
            <a:solidFill>
              <a:srgbClr val="44546A"/>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i="1">
                <a:solidFill>
                  <a:schemeClr val="dk1"/>
                </a:solidFill>
              </a:rPr>
              <a:t>Fine-Tuning </a:t>
            </a:r>
            <a:r>
              <a:rPr lang="en-US" sz="1300" b="1">
                <a:solidFill>
                  <a:schemeClr val="dk1"/>
                </a:solidFill>
              </a:rPr>
              <a:t>Model IndoBERT</a:t>
            </a:r>
            <a:endParaRPr sz="1300" b="1"/>
          </a:p>
        </p:txBody>
      </p:sp>
      <p:grpSp>
        <p:nvGrpSpPr>
          <p:cNvPr id="736" name="Google Shape;736;g23ba1978a66_1_1363"/>
          <p:cNvGrpSpPr/>
          <p:nvPr/>
        </p:nvGrpSpPr>
        <p:grpSpPr>
          <a:xfrm>
            <a:off x="4576625" y="4913116"/>
            <a:ext cx="1338300" cy="632700"/>
            <a:chOff x="1765800" y="3843141"/>
            <a:chExt cx="1338300" cy="632700"/>
          </a:xfrm>
        </p:grpSpPr>
        <p:sp>
          <p:nvSpPr>
            <p:cNvPr id="737" name="Google Shape;737;g23ba1978a66_1_1363"/>
            <p:cNvSpPr txBox="1"/>
            <p:nvPr/>
          </p:nvSpPr>
          <p:spPr>
            <a:xfrm>
              <a:off x="1765800" y="3843141"/>
              <a:ext cx="1338300" cy="6327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0"/>
                <a:buFont typeface="Luckiest Guy"/>
                <a:buNone/>
              </a:pPr>
              <a:r>
                <a:rPr lang="en-US" sz="2000" b="1" i="1">
                  <a:solidFill>
                    <a:srgbClr val="ED7D31"/>
                  </a:solidFill>
                  <a:latin typeface="Calibri"/>
                  <a:ea typeface="Calibri"/>
                  <a:cs typeface="Calibri"/>
                  <a:sym typeface="Calibri"/>
                </a:rPr>
                <a:t>Start</a:t>
              </a:r>
              <a:endParaRPr sz="2000">
                <a:solidFill>
                  <a:srgbClr val="ED7D31"/>
                </a:solidFill>
              </a:endParaRPr>
            </a:p>
          </p:txBody>
        </p:sp>
        <p:pic>
          <p:nvPicPr>
            <p:cNvPr id="738" name="Google Shape;738;g23ba1978a66_1_1363"/>
            <p:cNvPicPr preferRelativeResize="0"/>
            <p:nvPr/>
          </p:nvPicPr>
          <p:blipFill rotWithShape="1">
            <a:blip r:embed="rId3">
              <a:alphaModFix/>
            </a:blip>
            <a:srcRect l="22708" t="17793" r="25123" b="19947"/>
            <a:stretch/>
          </p:blipFill>
          <p:spPr>
            <a:xfrm>
              <a:off x="1819975" y="3922314"/>
              <a:ext cx="306258" cy="363663"/>
            </a:xfrm>
            <a:prstGeom prst="rect">
              <a:avLst/>
            </a:prstGeom>
            <a:noFill/>
            <a:ln>
              <a:noFill/>
            </a:ln>
          </p:spPr>
        </p:pic>
      </p:grpSp>
      <p:cxnSp>
        <p:nvCxnSpPr>
          <p:cNvPr id="739" name="Google Shape;739;g23ba1978a66_1_1363"/>
          <p:cNvCxnSpPr>
            <a:stCxn id="734" idx="2"/>
            <a:endCxn id="735" idx="1"/>
          </p:cNvCxnSpPr>
          <p:nvPr/>
        </p:nvCxnSpPr>
        <p:spPr>
          <a:xfrm>
            <a:off x="7106425" y="5300325"/>
            <a:ext cx="558300" cy="5400"/>
          </a:xfrm>
          <a:prstGeom prst="straightConnector1">
            <a:avLst/>
          </a:prstGeom>
          <a:noFill/>
          <a:ln w="9525" cap="flat" cmpd="sng">
            <a:solidFill>
              <a:schemeClr val="dk2"/>
            </a:solidFill>
            <a:prstDash val="solid"/>
            <a:round/>
            <a:headEnd type="none" w="med" len="med"/>
            <a:tailEnd type="stealth" w="med" len="med"/>
          </a:ln>
        </p:spPr>
      </p:cxnSp>
      <p:cxnSp>
        <p:nvCxnSpPr>
          <p:cNvPr id="740" name="Google Shape;740;g23ba1978a66_1_1363"/>
          <p:cNvCxnSpPr>
            <a:stCxn id="735" idx="3"/>
            <a:endCxn id="714" idx="1"/>
          </p:cNvCxnSpPr>
          <p:nvPr/>
        </p:nvCxnSpPr>
        <p:spPr>
          <a:xfrm>
            <a:off x="9073400" y="5305675"/>
            <a:ext cx="574200" cy="0"/>
          </a:xfrm>
          <a:prstGeom prst="straightConnector1">
            <a:avLst/>
          </a:prstGeom>
          <a:noFill/>
          <a:ln w="9525" cap="flat" cmpd="sng">
            <a:solidFill>
              <a:schemeClr val="dk2"/>
            </a:solidFill>
            <a:prstDash val="solid"/>
            <a:round/>
            <a:headEnd type="none" w="med" len="med"/>
            <a:tailEnd type="stealth" w="med" len="med"/>
          </a:ln>
        </p:spPr>
      </p:cxnSp>
      <p:cxnSp>
        <p:nvCxnSpPr>
          <p:cNvPr id="741" name="Google Shape;741;g23ba1978a66_1_1363"/>
          <p:cNvCxnSpPr>
            <a:stCxn id="713" idx="2"/>
            <a:endCxn id="714" idx="0"/>
          </p:cNvCxnSpPr>
          <p:nvPr/>
        </p:nvCxnSpPr>
        <p:spPr>
          <a:xfrm>
            <a:off x="10347950" y="4709488"/>
            <a:ext cx="4200" cy="355500"/>
          </a:xfrm>
          <a:prstGeom prst="straightConnector1">
            <a:avLst/>
          </a:prstGeom>
          <a:noFill/>
          <a:ln w="9525" cap="flat" cmpd="sng">
            <a:solidFill>
              <a:schemeClr val="dk2"/>
            </a:solidFill>
            <a:prstDash val="solid"/>
            <a:round/>
            <a:headEnd type="none" w="med" len="med"/>
            <a:tailEnd type="stealth" w="med" len="med"/>
          </a:ln>
        </p:spPr>
      </p:cxnSp>
      <p:cxnSp>
        <p:nvCxnSpPr>
          <p:cNvPr id="742" name="Google Shape;742;g23ba1978a66_1_1363"/>
          <p:cNvCxnSpPr>
            <a:stCxn id="714" idx="2"/>
            <a:endCxn id="715" idx="0"/>
          </p:cNvCxnSpPr>
          <p:nvPr/>
        </p:nvCxnSpPr>
        <p:spPr>
          <a:xfrm flipH="1">
            <a:off x="10347825" y="5546275"/>
            <a:ext cx="4200" cy="355500"/>
          </a:xfrm>
          <a:prstGeom prst="straightConnector1">
            <a:avLst/>
          </a:prstGeom>
          <a:noFill/>
          <a:ln w="9525" cap="flat" cmpd="sng">
            <a:solidFill>
              <a:schemeClr val="dk2"/>
            </a:solidFill>
            <a:prstDash val="solid"/>
            <a:round/>
            <a:headEnd type="none" w="med" len="med"/>
            <a:tailEnd type="stealth" w="med" len="med"/>
          </a:ln>
        </p:spPr>
      </p:cxnSp>
      <p:cxnSp>
        <p:nvCxnSpPr>
          <p:cNvPr id="743" name="Google Shape;743;g23ba1978a66_1_1363"/>
          <p:cNvCxnSpPr>
            <a:stCxn id="715" idx="1"/>
            <a:endCxn id="716" idx="2"/>
          </p:cNvCxnSpPr>
          <p:nvPr/>
        </p:nvCxnSpPr>
        <p:spPr>
          <a:xfrm rot="10800000">
            <a:off x="8944850" y="6142450"/>
            <a:ext cx="698700" cy="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23ba1978a66_1_1125"/>
          <p:cNvSpPr/>
          <p:nvPr/>
        </p:nvSpPr>
        <p:spPr>
          <a:xfrm>
            <a:off x="1568925" y="932300"/>
            <a:ext cx="9782400" cy="54117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g23ba1978a66_1_1125"/>
          <p:cNvSpPr/>
          <p:nvPr/>
        </p:nvSpPr>
        <p:spPr>
          <a:xfrm>
            <a:off x="1568825" y="872825"/>
            <a:ext cx="9782400" cy="4812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g23ba1978a66_1_1125"/>
          <p:cNvSpPr txBox="1"/>
          <p:nvPr/>
        </p:nvSpPr>
        <p:spPr>
          <a:xfrm>
            <a:off x="3635617" y="503680"/>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2700"/>
              <a:buFont typeface="Arial"/>
              <a:buNone/>
            </a:pPr>
            <a:r>
              <a:rPr lang="en-US" sz="2700" b="1">
                <a:solidFill>
                  <a:schemeClr val="lt1"/>
                </a:solidFill>
                <a:latin typeface="Calibri"/>
                <a:ea typeface="Calibri"/>
                <a:cs typeface="Calibri"/>
                <a:sym typeface="Calibri"/>
              </a:rPr>
              <a:t>Metodologi</a:t>
            </a:r>
            <a:endParaRPr sz="2700" b="1">
              <a:solidFill>
                <a:schemeClr val="lt1"/>
              </a:solidFill>
              <a:latin typeface="Calibri"/>
              <a:ea typeface="Calibri"/>
              <a:cs typeface="Calibri"/>
              <a:sym typeface="Calibri"/>
            </a:endParaRPr>
          </a:p>
        </p:txBody>
      </p:sp>
      <p:sp>
        <p:nvSpPr>
          <p:cNvPr id="751" name="Google Shape;751;g23ba1978a66_1_1125"/>
          <p:cNvSpPr txBox="1"/>
          <p:nvPr/>
        </p:nvSpPr>
        <p:spPr>
          <a:xfrm>
            <a:off x="1664700" y="1446100"/>
            <a:ext cx="2941500" cy="52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b="1">
              <a:solidFill>
                <a:srgbClr val="53110E"/>
              </a:solidFill>
              <a:latin typeface="Calibri"/>
              <a:ea typeface="Calibri"/>
              <a:cs typeface="Calibri"/>
              <a:sym typeface="Calibri"/>
            </a:endParaRPr>
          </a:p>
        </p:txBody>
      </p:sp>
      <p:sp>
        <p:nvSpPr>
          <p:cNvPr id="752" name="Google Shape;752;g23ba1978a66_1_1125"/>
          <p:cNvSpPr txBox="1"/>
          <p:nvPr/>
        </p:nvSpPr>
        <p:spPr>
          <a:xfrm>
            <a:off x="1501100" y="4948300"/>
            <a:ext cx="5042700" cy="1185300"/>
          </a:xfrm>
          <a:prstGeom prst="rect">
            <a:avLst/>
          </a:prstGeom>
          <a:noFill/>
          <a:ln>
            <a:noFill/>
          </a:ln>
        </p:spPr>
        <p:txBody>
          <a:bodyPr spcFirstLastPara="1" wrap="square" lIns="91425" tIns="91425" rIns="91425" bIns="91425" anchor="t" anchorCtr="0">
            <a:spAutoFit/>
          </a:bodyPr>
          <a:lstStyle/>
          <a:p>
            <a:pPr marL="457200" marR="0" lvl="0" indent="-311150" algn="just" rtl="0">
              <a:lnSpc>
                <a:spcPct val="100000"/>
              </a:lnSpc>
              <a:spcBef>
                <a:spcPts val="0"/>
              </a:spcBef>
              <a:spcAft>
                <a:spcPts val="0"/>
              </a:spcAft>
              <a:buClr>
                <a:srgbClr val="000000"/>
              </a:buClr>
              <a:buSzPts val="1300"/>
              <a:buFont typeface="Calibri"/>
              <a:buChar char="●"/>
            </a:pPr>
            <a:r>
              <a:rPr lang="en-US" sz="1300" b="1" i="1">
                <a:latin typeface="Calibri"/>
                <a:ea typeface="Calibri"/>
                <a:cs typeface="Calibri"/>
                <a:sym typeface="Calibri"/>
              </a:rPr>
              <a:t>Case folding</a:t>
            </a:r>
            <a:r>
              <a:rPr lang="en-US" sz="1300" i="1">
                <a:latin typeface="Calibri"/>
                <a:ea typeface="Calibri"/>
                <a:cs typeface="Calibri"/>
                <a:sym typeface="Calibri"/>
              </a:rPr>
              <a:t> </a:t>
            </a:r>
            <a:r>
              <a:rPr lang="en-US" sz="1300">
                <a:latin typeface="Calibri"/>
                <a:ea typeface="Calibri"/>
                <a:cs typeface="Calibri"/>
                <a:sym typeface="Calibri"/>
              </a:rPr>
              <a:t>(mengubah semua huruf menjadi huruf kecil)</a:t>
            </a:r>
            <a:endParaRPr sz="1300">
              <a:latin typeface="Calibri"/>
              <a:ea typeface="Calibri"/>
              <a:cs typeface="Calibri"/>
              <a:sym typeface="Calibri"/>
            </a:endParaRPr>
          </a:p>
          <a:p>
            <a:pPr marL="457200" marR="0" lvl="0" indent="-311150" algn="just" rtl="0">
              <a:lnSpc>
                <a:spcPct val="100000"/>
              </a:lnSpc>
              <a:spcBef>
                <a:spcPts val="0"/>
              </a:spcBef>
              <a:spcAft>
                <a:spcPts val="0"/>
              </a:spcAft>
              <a:buSzPts val="1300"/>
              <a:buFont typeface="Calibri"/>
              <a:buChar char="●"/>
            </a:pPr>
            <a:r>
              <a:rPr lang="en-US" sz="1300" b="1" i="1">
                <a:latin typeface="Calibri"/>
                <a:ea typeface="Calibri"/>
                <a:cs typeface="Calibri"/>
                <a:sym typeface="Calibri"/>
              </a:rPr>
              <a:t>Data cleansing </a:t>
            </a:r>
            <a:r>
              <a:rPr lang="en-US" sz="1300">
                <a:latin typeface="Calibri"/>
                <a:ea typeface="Calibri"/>
                <a:cs typeface="Calibri"/>
                <a:sym typeface="Calibri"/>
              </a:rPr>
              <a:t>(</a:t>
            </a:r>
            <a:r>
              <a:rPr lang="en-US" sz="1300" i="1">
                <a:latin typeface="Calibri"/>
                <a:ea typeface="Calibri"/>
                <a:cs typeface="Calibri"/>
                <a:sym typeface="Calibri"/>
              </a:rPr>
              <a:t>Topic Modelling</a:t>
            </a:r>
            <a:r>
              <a:rPr lang="en-US" sz="1300">
                <a:latin typeface="Calibri"/>
                <a:ea typeface="Calibri"/>
                <a:cs typeface="Calibri"/>
                <a:sym typeface="Calibri"/>
              </a:rPr>
              <a:t> dan klasifikasi)</a:t>
            </a:r>
            <a:endParaRPr sz="1300">
              <a:latin typeface="Calibri"/>
              <a:ea typeface="Calibri"/>
              <a:cs typeface="Calibri"/>
              <a:sym typeface="Calibri"/>
            </a:endParaRPr>
          </a:p>
          <a:p>
            <a:pPr marL="457200" marR="0" lvl="0" indent="-311150" algn="just" rtl="0">
              <a:lnSpc>
                <a:spcPct val="100000"/>
              </a:lnSpc>
              <a:spcBef>
                <a:spcPts val="0"/>
              </a:spcBef>
              <a:spcAft>
                <a:spcPts val="0"/>
              </a:spcAft>
              <a:buSzPts val="1300"/>
              <a:buFont typeface="Calibri"/>
              <a:buChar char="●"/>
            </a:pPr>
            <a:r>
              <a:rPr lang="en-US" sz="1300" b="1" i="1">
                <a:latin typeface="Calibri"/>
                <a:ea typeface="Calibri"/>
                <a:cs typeface="Calibri"/>
                <a:sym typeface="Calibri"/>
              </a:rPr>
              <a:t>Tokenizing </a:t>
            </a:r>
            <a:r>
              <a:rPr lang="en-US" sz="1300">
                <a:latin typeface="Calibri"/>
                <a:ea typeface="Calibri"/>
                <a:cs typeface="Calibri"/>
                <a:sym typeface="Calibri"/>
              </a:rPr>
              <a:t>(proses pemisahan teks menjadi potongan-potongan)</a:t>
            </a:r>
            <a:endParaRPr sz="1300">
              <a:latin typeface="Calibri"/>
              <a:ea typeface="Calibri"/>
              <a:cs typeface="Calibri"/>
              <a:sym typeface="Calibri"/>
            </a:endParaRPr>
          </a:p>
          <a:p>
            <a:pPr marL="457200" marR="0" lvl="0" indent="-311150" algn="just" rtl="0">
              <a:lnSpc>
                <a:spcPct val="100000"/>
              </a:lnSpc>
              <a:spcBef>
                <a:spcPts val="0"/>
              </a:spcBef>
              <a:spcAft>
                <a:spcPts val="0"/>
              </a:spcAft>
              <a:buSzPts val="1300"/>
              <a:buFont typeface="Calibri"/>
              <a:buChar char="●"/>
            </a:pPr>
            <a:r>
              <a:rPr lang="en-US" sz="1300" b="1" i="1">
                <a:latin typeface="Calibri"/>
                <a:ea typeface="Calibri"/>
                <a:cs typeface="Calibri"/>
                <a:sym typeface="Calibri"/>
              </a:rPr>
              <a:t>Filtering</a:t>
            </a:r>
            <a:r>
              <a:rPr lang="en-US" sz="1300" i="1">
                <a:latin typeface="Calibri"/>
                <a:ea typeface="Calibri"/>
                <a:cs typeface="Calibri"/>
                <a:sym typeface="Calibri"/>
              </a:rPr>
              <a:t> </a:t>
            </a:r>
            <a:r>
              <a:rPr lang="en-US" sz="1300">
                <a:latin typeface="Calibri"/>
                <a:ea typeface="Calibri"/>
                <a:cs typeface="Calibri"/>
                <a:sym typeface="Calibri"/>
              </a:rPr>
              <a:t>(penghapusan </a:t>
            </a:r>
            <a:r>
              <a:rPr lang="en-US" sz="1300" i="1">
                <a:latin typeface="Calibri"/>
                <a:ea typeface="Calibri"/>
                <a:cs typeface="Calibri"/>
                <a:sym typeface="Calibri"/>
              </a:rPr>
              <a:t>stopwords)</a:t>
            </a:r>
            <a:endParaRPr sz="1300" i="1">
              <a:latin typeface="Calibri"/>
              <a:ea typeface="Calibri"/>
              <a:cs typeface="Calibri"/>
              <a:sym typeface="Calibri"/>
            </a:endParaRPr>
          </a:p>
          <a:p>
            <a:pPr marL="457200" marR="0" lvl="0" indent="-311150" algn="just" rtl="0">
              <a:lnSpc>
                <a:spcPct val="100000"/>
              </a:lnSpc>
              <a:spcBef>
                <a:spcPts val="0"/>
              </a:spcBef>
              <a:spcAft>
                <a:spcPts val="0"/>
              </a:spcAft>
              <a:buSzPts val="1300"/>
              <a:buFont typeface="Calibri"/>
              <a:buChar char="●"/>
            </a:pPr>
            <a:r>
              <a:rPr lang="en-US" sz="1300" b="1" i="1">
                <a:latin typeface="Calibri"/>
                <a:ea typeface="Calibri"/>
                <a:cs typeface="Calibri"/>
                <a:sym typeface="Calibri"/>
              </a:rPr>
              <a:t>Lemmatizing </a:t>
            </a:r>
            <a:r>
              <a:rPr lang="en-US" sz="1300" i="1">
                <a:latin typeface="Calibri"/>
                <a:ea typeface="Calibri"/>
                <a:cs typeface="Calibri"/>
                <a:sym typeface="Calibri"/>
              </a:rPr>
              <a:t>(</a:t>
            </a:r>
            <a:r>
              <a:rPr lang="en-US" sz="1300">
                <a:latin typeface="Calibri"/>
                <a:ea typeface="Calibri"/>
                <a:cs typeface="Calibri"/>
                <a:sym typeface="Calibri"/>
              </a:rPr>
              <a:t>mengubah kata berimbuhan menjadi kata dasar)</a:t>
            </a:r>
            <a:endParaRPr sz="1300">
              <a:latin typeface="Calibri"/>
              <a:ea typeface="Calibri"/>
              <a:cs typeface="Calibri"/>
              <a:sym typeface="Calibri"/>
            </a:endParaRPr>
          </a:p>
        </p:txBody>
      </p:sp>
      <p:sp>
        <p:nvSpPr>
          <p:cNvPr id="753" name="Google Shape;753;g23ba1978a66_1_1125"/>
          <p:cNvSpPr txBox="1"/>
          <p:nvPr/>
        </p:nvSpPr>
        <p:spPr>
          <a:xfrm>
            <a:off x="3758660" y="4406233"/>
            <a:ext cx="2515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Output: </a:t>
            </a:r>
            <a:r>
              <a:rPr lang="en-US" b="1">
                <a:solidFill>
                  <a:srgbClr val="9B3004"/>
                </a:solidFill>
                <a:latin typeface="Calibri"/>
                <a:ea typeface="Calibri"/>
                <a:cs typeface="Calibri"/>
                <a:sym typeface="Calibri"/>
              </a:rPr>
              <a:t>Kolom ayat</a:t>
            </a:r>
            <a:r>
              <a:rPr lang="en-US" sz="1400" b="1" i="0" u="none" strike="noStrike" cap="none">
                <a:solidFill>
                  <a:srgbClr val="35509E"/>
                </a:solidFill>
                <a:latin typeface="Calibri"/>
                <a:ea typeface="Calibri"/>
                <a:cs typeface="Calibri"/>
                <a:sym typeface="Calibri"/>
              </a:rPr>
              <a:t> </a:t>
            </a:r>
            <a:r>
              <a:rPr lang="en-US" b="1">
                <a:latin typeface="Calibri"/>
                <a:ea typeface="Calibri"/>
                <a:cs typeface="Calibri"/>
                <a:sym typeface="Calibri"/>
              </a:rPr>
              <a:t>yang sudah siap untuk dianalisis</a:t>
            </a:r>
            <a:endParaRPr sz="1400" b="0" u="none" strike="noStrike" cap="none">
              <a:solidFill>
                <a:srgbClr val="000000"/>
              </a:solidFill>
              <a:latin typeface="Calibri"/>
              <a:ea typeface="Calibri"/>
              <a:cs typeface="Calibri"/>
              <a:sym typeface="Calibri"/>
            </a:endParaRPr>
          </a:p>
        </p:txBody>
      </p:sp>
      <p:grpSp>
        <p:nvGrpSpPr>
          <p:cNvPr id="754" name="Google Shape;754;g23ba1978a66_1_1125"/>
          <p:cNvGrpSpPr/>
          <p:nvPr/>
        </p:nvGrpSpPr>
        <p:grpSpPr>
          <a:xfrm>
            <a:off x="1664700" y="1421200"/>
            <a:ext cx="2170150" cy="702751"/>
            <a:chOff x="1664700" y="1954600"/>
            <a:chExt cx="2170150" cy="702751"/>
          </a:xfrm>
        </p:grpSpPr>
        <p:pic>
          <p:nvPicPr>
            <p:cNvPr id="755" name="Google Shape;755;g23ba1978a66_1_1125"/>
            <p:cNvPicPr preferRelativeResize="0"/>
            <p:nvPr/>
          </p:nvPicPr>
          <p:blipFill rotWithShape="1">
            <a:blip r:embed="rId3">
              <a:alphaModFix/>
            </a:blip>
            <a:srcRect r="29957" b="84975"/>
            <a:stretch/>
          </p:blipFill>
          <p:spPr>
            <a:xfrm>
              <a:off x="1664700" y="1954600"/>
              <a:ext cx="2170150" cy="702751"/>
            </a:xfrm>
            <a:prstGeom prst="rect">
              <a:avLst/>
            </a:prstGeom>
            <a:noFill/>
            <a:ln>
              <a:noFill/>
            </a:ln>
          </p:spPr>
        </p:pic>
        <p:sp>
          <p:nvSpPr>
            <p:cNvPr id="756" name="Google Shape;756;g23ba1978a66_1_1125"/>
            <p:cNvSpPr/>
            <p:nvPr/>
          </p:nvSpPr>
          <p:spPr>
            <a:xfrm>
              <a:off x="2111300" y="2243825"/>
              <a:ext cx="1422300" cy="325500"/>
            </a:xfrm>
            <a:prstGeom prst="rect">
              <a:avLst/>
            </a:prstGeom>
            <a:solidFill>
              <a:srgbClr val="35509E"/>
            </a:solidFill>
            <a:ln w="9525" cap="flat" cmpd="sng">
              <a:solidFill>
                <a:srgbClr val="3550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lt1"/>
                  </a:solidFill>
                </a:rPr>
                <a:t>Ekstraksi Data</a:t>
              </a:r>
              <a:endParaRPr sz="1300" b="1">
                <a:solidFill>
                  <a:schemeClr val="lt1"/>
                </a:solidFill>
              </a:endParaRPr>
            </a:p>
          </p:txBody>
        </p:sp>
      </p:grpSp>
      <p:grpSp>
        <p:nvGrpSpPr>
          <p:cNvPr id="757" name="Google Shape;757;g23ba1978a66_1_1125"/>
          <p:cNvGrpSpPr/>
          <p:nvPr/>
        </p:nvGrpSpPr>
        <p:grpSpPr>
          <a:xfrm>
            <a:off x="1664700" y="4225125"/>
            <a:ext cx="2170150" cy="798524"/>
            <a:chOff x="1664700" y="4147325"/>
            <a:chExt cx="2170150" cy="798524"/>
          </a:xfrm>
        </p:grpSpPr>
        <p:pic>
          <p:nvPicPr>
            <p:cNvPr id="758" name="Google Shape;758;g23ba1978a66_1_1125"/>
            <p:cNvPicPr preferRelativeResize="0"/>
            <p:nvPr/>
          </p:nvPicPr>
          <p:blipFill rotWithShape="1">
            <a:blip r:embed="rId3">
              <a:alphaModFix/>
            </a:blip>
            <a:srcRect t="15577" r="29957" b="67351"/>
            <a:stretch/>
          </p:blipFill>
          <p:spPr>
            <a:xfrm>
              <a:off x="1664700" y="4147325"/>
              <a:ext cx="2170150" cy="798524"/>
            </a:xfrm>
            <a:prstGeom prst="rect">
              <a:avLst/>
            </a:prstGeom>
            <a:noFill/>
            <a:ln>
              <a:noFill/>
            </a:ln>
          </p:spPr>
        </p:pic>
        <p:sp>
          <p:nvSpPr>
            <p:cNvPr id="759" name="Google Shape;759;g23ba1978a66_1_1125"/>
            <p:cNvSpPr/>
            <p:nvPr/>
          </p:nvSpPr>
          <p:spPr>
            <a:xfrm>
              <a:off x="2111300" y="4433350"/>
              <a:ext cx="1470600" cy="325500"/>
            </a:xfrm>
            <a:prstGeom prst="rect">
              <a:avLst/>
            </a:prstGeom>
            <a:solidFill>
              <a:srgbClr val="F2CC21"/>
            </a:solidFill>
            <a:ln w="9525" cap="flat" cmpd="sng">
              <a:solidFill>
                <a:srgbClr val="F2CC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dk1"/>
                  </a:solidFill>
                </a:rPr>
                <a:t>Pra Proses Data</a:t>
              </a:r>
              <a:endParaRPr sz="1300" b="1">
                <a:solidFill>
                  <a:schemeClr val="dk1"/>
                </a:solidFill>
              </a:endParaRPr>
            </a:p>
          </p:txBody>
        </p:sp>
      </p:grpSp>
      <p:pic>
        <p:nvPicPr>
          <p:cNvPr id="760" name="Google Shape;760;g23ba1978a66_1_1125"/>
          <p:cNvPicPr preferRelativeResize="0"/>
          <p:nvPr/>
        </p:nvPicPr>
        <p:blipFill>
          <a:blip r:embed="rId4">
            <a:alphaModFix/>
          </a:blip>
          <a:stretch>
            <a:fillRect/>
          </a:stretch>
        </p:blipFill>
        <p:spPr>
          <a:xfrm>
            <a:off x="1817101" y="2229600"/>
            <a:ext cx="4595284" cy="1919324"/>
          </a:xfrm>
          <a:prstGeom prst="rect">
            <a:avLst/>
          </a:prstGeom>
          <a:noFill/>
          <a:ln w="9525" cap="flat" cmpd="sng">
            <a:solidFill>
              <a:schemeClr val="lt1"/>
            </a:solidFill>
            <a:prstDash val="solid"/>
            <a:round/>
            <a:headEnd type="none" w="sm" len="sm"/>
            <a:tailEnd type="none" w="sm" len="sm"/>
          </a:ln>
        </p:spPr>
      </p:pic>
      <p:sp>
        <p:nvSpPr>
          <p:cNvPr id="761" name="Google Shape;761;g23ba1978a66_1_1125"/>
          <p:cNvSpPr txBox="1"/>
          <p:nvPr/>
        </p:nvSpPr>
        <p:spPr>
          <a:xfrm>
            <a:off x="3758650" y="1591100"/>
            <a:ext cx="2785200" cy="585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00"/>
              <a:buFont typeface="Arial"/>
              <a:buNone/>
            </a:pPr>
            <a:r>
              <a:rPr lang="en-US" sz="1300" b="1">
                <a:latin typeface="Calibri"/>
                <a:ea typeface="Calibri"/>
                <a:cs typeface="Calibri"/>
                <a:sym typeface="Calibri"/>
              </a:rPr>
              <a:t>Informasi pada dokumen akan dibaca </a:t>
            </a:r>
            <a:r>
              <a:rPr lang="en-US" sz="1300" b="1">
                <a:solidFill>
                  <a:srgbClr val="9B3004"/>
                </a:solidFill>
                <a:latin typeface="Calibri"/>
                <a:ea typeface="Calibri"/>
                <a:cs typeface="Calibri"/>
                <a:sym typeface="Calibri"/>
              </a:rPr>
              <a:t>per ayat</a:t>
            </a:r>
            <a:r>
              <a:rPr lang="en-US" sz="1300" b="1">
                <a:latin typeface="Calibri"/>
                <a:ea typeface="Calibri"/>
                <a:cs typeface="Calibri"/>
                <a:sym typeface="Calibri"/>
              </a:rPr>
              <a:t> dengan keterangan berikut</a:t>
            </a:r>
            <a:endParaRPr sz="1300" b="1" u="none" strike="noStrike" cap="none">
              <a:solidFill>
                <a:srgbClr val="000000"/>
              </a:solidFill>
              <a:latin typeface="Calibri"/>
              <a:ea typeface="Calibri"/>
              <a:cs typeface="Calibri"/>
              <a:sym typeface="Calibri"/>
            </a:endParaRPr>
          </a:p>
        </p:txBody>
      </p:sp>
      <p:cxnSp>
        <p:nvCxnSpPr>
          <p:cNvPr id="762" name="Google Shape;762;g23ba1978a66_1_1125"/>
          <p:cNvCxnSpPr/>
          <p:nvPr/>
        </p:nvCxnSpPr>
        <p:spPr>
          <a:xfrm>
            <a:off x="6675400" y="1703675"/>
            <a:ext cx="27900" cy="4471500"/>
          </a:xfrm>
          <a:prstGeom prst="straightConnector1">
            <a:avLst/>
          </a:prstGeom>
          <a:noFill/>
          <a:ln w="9525" cap="flat" cmpd="sng">
            <a:solidFill>
              <a:schemeClr val="dk2"/>
            </a:solidFill>
            <a:prstDash val="solid"/>
            <a:round/>
            <a:headEnd type="none" w="med" len="med"/>
            <a:tailEnd type="none" w="med" len="med"/>
          </a:ln>
        </p:spPr>
      </p:cxnSp>
      <p:graphicFrame>
        <p:nvGraphicFramePr>
          <p:cNvPr id="763" name="Google Shape;763;g23ba1978a66_1_1125"/>
          <p:cNvGraphicFramePr/>
          <p:nvPr/>
        </p:nvGraphicFramePr>
        <p:xfrm>
          <a:off x="6843255" y="1935537"/>
          <a:ext cx="4310125" cy="4198100"/>
        </p:xfrm>
        <a:graphic>
          <a:graphicData uri="http://schemas.openxmlformats.org/drawingml/2006/table">
            <a:tbl>
              <a:tblPr>
                <a:noFill/>
                <a:tableStyleId>{EFDCA9D9-DA31-4E13-84D9-416F310B55CC}</a:tableStyleId>
              </a:tblPr>
              <a:tblGrid>
                <a:gridCol w="1056500">
                  <a:extLst>
                    <a:ext uri="{9D8B030D-6E8A-4147-A177-3AD203B41FA5}">
                      <a16:colId xmlns:a16="http://schemas.microsoft.com/office/drawing/2014/main" val="20000"/>
                    </a:ext>
                  </a:extLst>
                </a:gridCol>
                <a:gridCol w="1578600">
                  <a:extLst>
                    <a:ext uri="{9D8B030D-6E8A-4147-A177-3AD203B41FA5}">
                      <a16:colId xmlns:a16="http://schemas.microsoft.com/office/drawing/2014/main" val="20001"/>
                    </a:ext>
                  </a:extLst>
                </a:gridCol>
                <a:gridCol w="1675025">
                  <a:extLst>
                    <a:ext uri="{9D8B030D-6E8A-4147-A177-3AD203B41FA5}">
                      <a16:colId xmlns:a16="http://schemas.microsoft.com/office/drawing/2014/main" val="20002"/>
                    </a:ext>
                  </a:extLst>
                </a:gridCol>
              </a:tblGrid>
              <a:tr h="516550">
                <a:tc>
                  <a:txBody>
                    <a:bodyPr/>
                    <a:lstStyle/>
                    <a:p>
                      <a:pPr marL="0" marR="0" lvl="0" indent="0" algn="l" rtl="0">
                        <a:lnSpc>
                          <a:spcPct val="100000"/>
                        </a:lnSpc>
                        <a:spcBef>
                          <a:spcPts val="0"/>
                        </a:spcBef>
                        <a:spcAft>
                          <a:spcPts val="0"/>
                        </a:spcAft>
                        <a:buClr>
                          <a:srgbClr val="000000"/>
                        </a:buClr>
                        <a:buSzPts val="1200"/>
                        <a:buFont typeface="Arial"/>
                        <a:buNone/>
                      </a:pPr>
                      <a:r>
                        <a:rPr lang="en-US" sz="1200" b="1">
                          <a:latin typeface="Calibri"/>
                          <a:ea typeface="Calibri"/>
                          <a:cs typeface="Calibri"/>
                          <a:sym typeface="Calibri"/>
                        </a:rPr>
                        <a:t>Ayat</a:t>
                      </a:r>
                      <a:endParaRPr sz="1200" b="1" u="none" strike="noStrike" cap="none">
                        <a:latin typeface="Calibri"/>
                        <a:ea typeface="Calibri"/>
                        <a:cs typeface="Calibri"/>
                        <a:sym typeface="Calibri"/>
                      </a:endParaRPr>
                    </a:p>
                  </a:txBody>
                  <a:tcPr marL="54000" marR="54000" marT="54000" marB="54000"/>
                </a:tc>
                <a:tc gridSpan="2">
                  <a:txBody>
                    <a:bodyPr/>
                    <a:lstStyle/>
                    <a:p>
                      <a:pPr marL="0" lvl="0" indent="0" algn="l" rtl="0">
                        <a:spcBef>
                          <a:spcPts val="0"/>
                        </a:spcBef>
                        <a:spcAft>
                          <a:spcPts val="0"/>
                        </a:spcAft>
                        <a:buNone/>
                      </a:pPr>
                      <a:r>
                        <a:rPr lang="en-US" sz="1200">
                          <a:latin typeface="Calibri"/>
                          <a:ea typeface="Calibri"/>
                          <a:cs typeface="Calibri"/>
                          <a:sym typeface="Calibri"/>
                        </a:rPr>
                        <a:t>Bank wajib memberikan keterangan sebagaimana dimaksud dalam pasal 42 dan pasal 43.</a:t>
                      </a:r>
                      <a:endParaRPr sz="1200">
                        <a:latin typeface="Calibri"/>
                        <a:ea typeface="Calibri"/>
                        <a:cs typeface="Calibri"/>
                        <a:sym typeface="Calibri"/>
                      </a:endParaRPr>
                    </a:p>
                  </a:txBody>
                  <a:tcPr marL="54000" marR="54000" marT="54000" marB="54000"/>
                </a:tc>
                <a:tc hMerge="1">
                  <a:txBody>
                    <a:bodyPr/>
                    <a:lstStyle/>
                    <a:p>
                      <a:endParaRPr lang="en-US"/>
                    </a:p>
                  </a:txBody>
                  <a:tcPr/>
                </a:tc>
                <a:extLst>
                  <a:ext uri="{0D108BD9-81ED-4DB2-BD59-A6C34878D82A}">
                    <a16:rowId xmlns:a16="http://schemas.microsoft.com/office/drawing/2014/main" val="10000"/>
                  </a:ext>
                </a:extLst>
              </a:tr>
              <a:tr h="516550">
                <a:tc>
                  <a:txBody>
                    <a:bodyPr/>
                    <a:lstStyle/>
                    <a:p>
                      <a:pPr marL="0" marR="0" lvl="0" indent="0" algn="l" rtl="0">
                        <a:lnSpc>
                          <a:spcPct val="100000"/>
                        </a:lnSpc>
                        <a:spcBef>
                          <a:spcPts val="0"/>
                        </a:spcBef>
                        <a:spcAft>
                          <a:spcPts val="0"/>
                        </a:spcAft>
                        <a:buNone/>
                      </a:pPr>
                      <a:r>
                        <a:rPr lang="en-US" sz="1200" b="1" i="1">
                          <a:latin typeface="Calibri"/>
                          <a:ea typeface="Calibri"/>
                          <a:cs typeface="Calibri"/>
                          <a:sym typeface="Calibri"/>
                        </a:rPr>
                        <a:t>Case folding</a:t>
                      </a:r>
                      <a:endParaRPr sz="1200" b="1" i="1">
                        <a:latin typeface="Calibri"/>
                        <a:ea typeface="Calibri"/>
                        <a:cs typeface="Calibri"/>
                        <a:sym typeface="Calibri"/>
                      </a:endParaRPr>
                    </a:p>
                  </a:txBody>
                  <a:tcPr marL="54000" marR="54000" marT="54000" marB="54000"/>
                </a:tc>
                <a:tc gridSpan="2">
                  <a:txBody>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bank wajib memberikan keterangan sebagaimana dimaksud dalam pasal 42 dan pasal 43. </a:t>
                      </a:r>
                      <a:endParaRPr sz="1200">
                        <a:latin typeface="Calibri"/>
                        <a:ea typeface="Calibri"/>
                        <a:cs typeface="Calibri"/>
                        <a:sym typeface="Calibri"/>
                      </a:endParaRPr>
                    </a:p>
                  </a:txBody>
                  <a:tcPr marL="54000" marR="54000" marT="54000" marB="54000"/>
                </a:tc>
                <a:tc hMerge="1">
                  <a:txBody>
                    <a:bodyPr/>
                    <a:lstStyle/>
                    <a:p>
                      <a:endParaRPr lang="en-US"/>
                    </a:p>
                  </a:txBody>
                  <a:tcPr/>
                </a:tc>
                <a:extLst>
                  <a:ext uri="{0D108BD9-81ED-4DB2-BD59-A6C34878D82A}">
                    <a16:rowId xmlns:a16="http://schemas.microsoft.com/office/drawing/2014/main" val="10001"/>
                  </a:ext>
                </a:extLst>
              </a:tr>
              <a:tr h="344350">
                <a:tc rowSpan="2">
                  <a:txBody>
                    <a:bodyPr/>
                    <a:lstStyle/>
                    <a:p>
                      <a:pPr marL="0" lvl="0" indent="0" algn="l" rtl="0">
                        <a:spcBef>
                          <a:spcPts val="0"/>
                        </a:spcBef>
                        <a:spcAft>
                          <a:spcPts val="0"/>
                        </a:spcAft>
                        <a:buNone/>
                      </a:pPr>
                      <a:r>
                        <a:rPr lang="en-US" sz="1200" b="1" i="1">
                          <a:latin typeface="Calibri"/>
                          <a:ea typeface="Calibri"/>
                          <a:cs typeface="Calibri"/>
                          <a:sym typeface="Calibri"/>
                        </a:rPr>
                        <a:t>Data cleansing</a:t>
                      </a:r>
                      <a:endParaRPr sz="1200" b="1" i="1" u="none" strike="noStrike" cap="none">
                        <a:latin typeface="Calibri"/>
                        <a:ea typeface="Calibri"/>
                        <a:cs typeface="Calibri"/>
                        <a:sym typeface="Calibri"/>
                      </a:endParaRPr>
                    </a:p>
                  </a:txBody>
                  <a:tcPr marL="54000" marR="54000" marT="54000" marB="54000"/>
                </a:tc>
                <a:tc>
                  <a:txBody>
                    <a:bodyPr/>
                    <a:lstStyle/>
                    <a:p>
                      <a:pPr marL="0" lvl="0" indent="0" algn="ctr" rtl="0">
                        <a:spcBef>
                          <a:spcPts val="0"/>
                        </a:spcBef>
                        <a:spcAft>
                          <a:spcPts val="0"/>
                        </a:spcAft>
                        <a:buNone/>
                      </a:pPr>
                      <a:r>
                        <a:rPr lang="en-US" sz="1200" b="1" i="1">
                          <a:solidFill>
                            <a:schemeClr val="dk1"/>
                          </a:solidFill>
                          <a:latin typeface="Calibri"/>
                          <a:ea typeface="Calibri"/>
                          <a:cs typeface="Calibri"/>
                          <a:sym typeface="Calibri"/>
                        </a:rPr>
                        <a:t>Topic Modelling</a:t>
                      </a:r>
                      <a:endParaRPr sz="1200" b="1" i="1">
                        <a:solidFill>
                          <a:schemeClr val="dk1"/>
                        </a:solidFill>
                        <a:latin typeface="Calibri"/>
                        <a:ea typeface="Calibri"/>
                        <a:cs typeface="Calibri"/>
                        <a:sym typeface="Calibri"/>
                      </a:endParaRPr>
                    </a:p>
                  </a:txBody>
                  <a:tcPr marL="54000" marR="54000" marT="54000" marB="54000"/>
                </a:tc>
                <a:tc>
                  <a:txBody>
                    <a:bodyPr/>
                    <a:lstStyle/>
                    <a:p>
                      <a:pPr marL="0" marR="0" lvl="0" indent="0" algn="ctr" rtl="0">
                        <a:lnSpc>
                          <a:spcPct val="100000"/>
                        </a:lnSpc>
                        <a:spcBef>
                          <a:spcPts val="0"/>
                        </a:spcBef>
                        <a:spcAft>
                          <a:spcPts val="0"/>
                        </a:spcAft>
                        <a:buNone/>
                      </a:pPr>
                      <a:r>
                        <a:rPr lang="en-US" sz="1200" b="1">
                          <a:latin typeface="Calibri"/>
                          <a:ea typeface="Calibri"/>
                          <a:cs typeface="Calibri"/>
                          <a:sym typeface="Calibri"/>
                        </a:rPr>
                        <a:t>Klasifikasi Label</a:t>
                      </a:r>
                      <a:endParaRPr sz="1200" b="1" u="none" strike="noStrike" cap="none">
                        <a:latin typeface="Calibri"/>
                        <a:ea typeface="Calibri"/>
                        <a:cs typeface="Calibri"/>
                        <a:sym typeface="Calibri"/>
                      </a:endParaRPr>
                    </a:p>
                  </a:txBody>
                  <a:tcPr marL="54000" marR="54000" marT="54000" marB="54000"/>
                </a:tc>
                <a:extLst>
                  <a:ext uri="{0D108BD9-81ED-4DB2-BD59-A6C34878D82A}">
                    <a16:rowId xmlns:a16="http://schemas.microsoft.com/office/drawing/2014/main" val="10002"/>
                  </a:ext>
                </a:extLst>
              </a:tr>
              <a:tr h="1205300">
                <a:tc vMerge="1">
                  <a:txBody>
                    <a:bodyPr/>
                    <a:lstStyle/>
                    <a:p>
                      <a:endParaRPr lang="en-US"/>
                    </a:p>
                  </a:txBody>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bank wajib memberikan keterangan sebagaimana dimaksud dalam pasal dan pasal</a:t>
                      </a:r>
                      <a:endParaRPr sz="1200" u="none" strike="noStrike" cap="none">
                        <a:latin typeface="Calibri"/>
                        <a:ea typeface="Calibri"/>
                        <a:cs typeface="Calibri"/>
                        <a:sym typeface="Calibri"/>
                      </a:endParaRPr>
                    </a:p>
                  </a:txBody>
                  <a:tcPr marL="54000" marR="54000" marT="54000" marB="54000"/>
                </a:tc>
                <a:tc>
                  <a:txBody>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bank wajib memberikan keterangan sebagaimana dimaksud dalam pasal 42 dan pasal 43</a:t>
                      </a:r>
                      <a:endParaRPr sz="1200" u="none" strike="noStrike" cap="none">
                        <a:latin typeface="Calibri"/>
                        <a:ea typeface="Calibri"/>
                        <a:cs typeface="Calibri"/>
                        <a:sym typeface="Calibri"/>
                      </a:endParaRPr>
                    </a:p>
                  </a:txBody>
                  <a:tcPr marL="54000" marR="54000" marT="54000" marB="54000"/>
                </a:tc>
                <a:extLst>
                  <a:ext uri="{0D108BD9-81ED-4DB2-BD59-A6C34878D82A}">
                    <a16:rowId xmlns:a16="http://schemas.microsoft.com/office/drawing/2014/main" val="10003"/>
                  </a:ext>
                </a:extLst>
              </a:tr>
              <a:tr h="688725">
                <a:tc>
                  <a:txBody>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latin typeface="Calibri"/>
                          <a:ea typeface="Calibri"/>
                          <a:cs typeface="Calibri"/>
                          <a:sym typeface="Calibri"/>
                        </a:rPr>
                        <a:t>Tokenizing</a:t>
                      </a:r>
                      <a:endParaRPr sz="1200" b="1" i="1" u="none" strike="noStrike" cap="none">
                        <a:latin typeface="Calibri"/>
                        <a:ea typeface="Calibri"/>
                        <a:cs typeface="Calibri"/>
                        <a:sym typeface="Calibri"/>
                      </a:endParaRPr>
                    </a:p>
                  </a:txBody>
                  <a:tcPr marL="54000" marR="54000" marT="54000" marB="54000"/>
                </a:tc>
                <a:tc gridSpan="2">
                  <a:txBody>
                    <a:bodyPr/>
                    <a:lstStyle/>
                    <a:p>
                      <a:pPr marL="0" lvl="0" indent="0" algn="l" rtl="0">
                        <a:spcBef>
                          <a:spcPts val="0"/>
                        </a:spcBef>
                        <a:spcAft>
                          <a:spcPts val="0"/>
                        </a:spcAft>
                        <a:buNone/>
                      </a:pPr>
                      <a:r>
                        <a:rPr lang="en-US" sz="1200">
                          <a:latin typeface="Calibri"/>
                          <a:ea typeface="Calibri"/>
                          <a:cs typeface="Calibri"/>
                          <a:sym typeface="Calibri"/>
                        </a:rPr>
                        <a:t>[‘bank’, ‘wajib’, ‘memberikan’, ’keterangan’,’sebagaimana’,’dimaksud ’, ’dalam’,’ pasal’, ’42’, ’dan’, ’pasal’, ’43’] </a:t>
                      </a:r>
                      <a:endParaRPr sz="1200">
                        <a:latin typeface="Calibri"/>
                        <a:ea typeface="Calibri"/>
                        <a:cs typeface="Calibri"/>
                        <a:sym typeface="Calibri"/>
                      </a:endParaRPr>
                    </a:p>
                  </a:txBody>
                  <a:tcPr marL="54000" marR="54000" marT="54000" marB="54000"/>
                </a:tc>
                <a:tc hMerge="1">
                  <a:txBody>
                    <a:bodyPr/>
                    <a:lstStyle/>
                    <a:p>
                      <a:endParaRPr lang="en-US"/>
                    </a:p>
                  </a:txBody>
                  <a:tcPr/>
                </a:tc>
                <a:extLst>
                  <a:ext uri="{0D108BD9-81ED-4DB2-BD59-A6C34878D82A}">
                    <a16:rowId xmlns:a16="http://schemas.microsoft.com/office/drawing/2014/main" val="10004"/>
                  </a:ext>
                </a:extLst>
              </a:tr>
              <a:tr h="344350">
                <a:tc>
                  <a:txBody>
                    <a:bodyPr/>
                    <a:lstStyle/>
                    <a:p>
                      <a:pPr marL="0" marR="0" lvl="0" indent="0" algn="l" rtl="0">
                        <a:lnSpc>
                          <a:spcPct val="100000"/>
                        </a:lnSpc>
                        <a:spcBef>
                          <a:spcPts val="0"/>
                        </a:spcBef>
                        <a:spcAft>
                          <a:spcPts val="0"/>
                        </a:spcAft>
                        <a:buClr>
                          <a:srgbClr val="000000"/>
                        </a:buClr>
                        <a:buSzPts val="1200"/>
                        <a:buFont typeface="Arial"/>
                        <a:buNone/>
                      </a:pPr>
                      <a:r>
                        <a:rPr lang="en-US" sz="1200" b="1" i="1">
                          <a:latin typeface="Calibri"/>
                          <a:ea typeface="Calibri"/>
                          <a:cs typeface="Calibri"/>
                          <a:sym typeface="Calibri"/>
                        </a:rPr>
                        <a:t>Filtering</a:t>
                      </a:r>
                      <a:endParaRPr sz="1200" b="1" i="1" u="none" strike="noStrike" cap="none">
                        <a:latin typeface="Calibri"/>
                        <a:ea typeface="Calibri"/>
                        <a:cs typeface="Calibri"/>
                        <a:sym typeface="Calibri"/>
                      </a:endParaRPr>
                    </a:p>
                  </a:txBody>
                  <a:tcPr marL="54000" marR="54000" marT="54000" marB="54000"/>
                </a:tc>
                <a:tc gridSpan="2">
                  <a:txBody>
                    <a:bodyPr/>
                    <a:lstStyle/>
                    <a:p>
                      <a:pPr marL="0" lvl="0" indent="0" algn="l" rtl="0">
                        <a:spcBef>
                          <a:spcPts val="0"/>
                        </a:spcBef>
                        <a:spcAft>
                          <a:spcPts val="0"/>
                        </a:spcAft>
                        <a:buNone/>
                      </a:pPr>
                      <a:r>
                        <a:rPr lang="en-US" sz="1200">
                          <a:latin typeface="Calibri"/>
                          <a:ea typeface="Calibri"/>
                          <a:cs typeface="Calibri"/>
                          <a:sym typeface="Calibri"/>
                        </a:rPr>
                        <a:t>[‘bank’, ‘wajib’, ‘memberikan’, ’keterangan’]</a:t>
                      </a:r>
                      <a:endParaRPr sz="1200">
                        <a:latin typeface="Calibri"/>
                        <a:ea typeface="Calibri"/>
                        <a:cs typeface="Calibri"/>
                        <a:sym typeface="Calibri"/>
                      </a:endParaRPr>
                    </a:p>
                  </a:txBody>
                  <a:tcPr marL="54000" marR="54000" marT="54000" marB="54000"/>
                </a:tc>
                <a:tc hMerge="1">
                  <a:txBody>
                    <a:bodyPr/>
                    <a:lstStyle/>
                    <a:p>
                      <a:endParaRPr lang="en-US"/>
                    </a:p>
                  </a:txBody>
                  <a:tcPr/>
                </a:tc>
                <a:extLst>
                  <a:ext uri="{0D108BD9-81ED-4DB2-BD59-A6C34878D82A}">
                    <a16:rowId xmlns:a16="http://schemas.microsoft.com/office/drawing/2014/main" val="10005"/>
                  </a:ext>
                </a:extLst>
              </a:tr>
              <a:tr h="582275">
                <a:tc>
                  <a:txBody>
                    <a:bodyPr/>
                    <a:lstStyle/>
                    <a:p>
                      <a:pPr marL="0" marR="0" lvl="0" indent="0" algn="l" rtl="0">
                        <a:lnSpc>
                          <a:spcPct val="100000"/>
                        </a:lnSpc>
                        <a:spcBef>
                          <a:spcPts val="0"/>
                        </a:spcBef>
                        <a:spcAft>
                          <a:spcPts val="0"/>
                        </a:spcAft>
                        <a:buNone/>
                      </a:pPr>
                      <a:r>
                        <a:rPr lang="en-US" sz="1200" b="1" i="1">
                          <a:latin typeface="Calibri"/>
                          <a:ea typeface="Calibri"/>
                          <a:cs typeface="Calibri"/>
                          <a:sym typeface="Calibri"/>
                        </a:rPr>
                        <a:t>Lemmatizing</a:t>
                      </a:r>
                      <a:endParaRPr sz="1200" b="1" i="1">
                        <a:latin typeface="Calibri"/>
                        <a:ea typeface="Calibri"/>
                        <a:cs typeface="Calibri"/>
                        <a:sym typeface="Calibri"/>
                      </a:endParaRPr>
                    </a:p>
                  </a:txBody>
                  <a:tcPr marL="54000" marR="54000" marT="54000" marB="54000"/>
                </a:tc>
                <a:tc gridSpan="2">
                  <a:txBody>
                    <a:bodyPr/>
                    <a:lstStyle/>
                    <a:p>
                      <a:pPr marL="0" marR="0" lvl="0" indent="0" algn="l" rtl="0">
                        <a:lnSpc>
                          <a:spcPct val="100000"/>
                        </a:lnSpc>
                        <a:spcBef>
                          <a:spcPts val="0"/>
                        </a:spcBef>
                        <a:spcAft>
                          <a:spcPts val="0"/>
                        </a:spcAft>
                        <a:buNone/>
                      </a:pPr>
                      <a:r>
                        <a:rPr lang="en-US" sz="1200">
                          <a:latin typeface="Calibri"/>
                          <a:ea typeface="Calibri"/>
                          <a:cs typeface="Calibri"/>
                          <a:sym typeface="Calibri"/>
                        </a:rPr>
                        <a:t>[‘bank’, ‘wajib’, ‘beri’, ’keterangan’]</a:t>
                      </a:r>
                      <a:endParaRPr sz="1200" u="none" strike="noStrike" cap="none">
                        <a:latin typeface="Calibri"/>
                        <a:ea typeface="Calibri"/>
                        <a:cs typeface="Calibri"/>
                        <a:sym typeface="Calibri"/>
                      </a:endParaRPr>
                    </a:p>
                  </a:txBody>
                  <a:tcPr marL="54000" marR="54000" marT="54000" marB="54000"/>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764" name="Google Shape;764;g23ba1978a66_1_1125"/>
          <p:cNvSpPr/>
          <p:nvPr/>
        </p:nvSpPr>
        <p:spPr>
          <a:xfrm>
            <a:off x="6865975" y="1693899"/>
            <a:ext cx="2151300" cy="89100"/>
          </a:xfrm>
          <a:prstGeom prst="roundRect">
            <a:avLst>
              <a:gd name="adj" fmla="val 16667"/>
            </a:avLst>
          </a:prstGeom>
          <a:solidFill>
            <a:srgbClr val="FEDB44"/>
          </a:solidFill>
          <a:ln w="9525" cap="flat" cmpd="sng">
            <a:solidFill>
              <a:srgbClr val="FEDB4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765" name="Google Shape;765;g23ba1978a66_1_1125"/>
          <p:cNvSpPr txBox="1"/>
          <p:nvPr/>
        </p:nvSpPr>
        <p:spPr>
          <a:xfrm>
            <a:off x="6774600" y="1509100"/>
            <a:ext cx="3012900" cy="4002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00"/>
              <a:buFont typeface="Arial"/>
              <a:buNone/>
            </a:pPr>
            <a:r>
              <a:rPr lang="en-US" b="1">
                <a:latin typeface="Calibri"/>
                <a:ea typeface="Calibri"/>
                <a:cs typeface="Calibri"/>
                <a:sym typeface="Calibri"/>
              </a:rPr>
              <a:t>Contoh Hasil Pra Proses Data</a:t>
            </a:r>
            <a:endParaRPr b="1" u="none" strike="noStrike" cap="non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23bb90da801_1_198"/>
          <p:cNvSpPr/>
          <p:nvPr/>
        </p:nvSpPr>
        <p:spPr>
          <a:xfrm>
            <a:off x="1568925" y="932300"/>
            <a:ext cx="9782400" cy="54117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g23bb90da801_1_198"/>
          <p:cNvSpPr/>
          <p:nvPr/>
        </p:nvSpPr>
        <p:spPr>
          <a:xfrm>
            <a:off x="1568825" y="872825"/>
            <a:ext cx="9782400" cy="4812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g23bb90da801_1_198"/>
          <p:cNvSpPr txBox="1"/>
          <p:nvPr/>
        </p:nvSpPr>
        <p:spPr>
          <a:xfrm>
            <a:off x="3635617" y="503680"/>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2700"/>
              <a:buFont typeface="Arial"/>
              <a:buNone/>
            </a:pPr>
            <a:r>
              <a:rPr lang="en-US" sz="2700" b="1">
                <a:solidFill>
                  <a:schemeClr val="lt1"/>
                </a:solidFill>
                <a:latin typeface="Calibri"/>
                <a:ea typeface="Calibri"/>
                <a:cs typeface="Calibri"/>
                <a:sym typeface="Calibri"/>
              </a:rPr>
              <a:t>Metodologi</a:t>
            </a:r>
            <a:endParaRPr sz="2700" b="1">
              <a:solidFill>
                <a:schemeClr val="lt1"/>
              </a:solidFill>
              <a:latin typeface="Calibri"/>
              <a:ea typeface="Calibri"/>
              <a:cs typeface="Calibri"/>
              <a:sym typeface="Calibri"/>
            </a:endParaRPr>
          </a:p>
        </p:txBody>
      </p:sp>
      <p:sp>
        <p:nvSpPr>
          <p:cNvPr id="773" name="Google Shape;773;g23bb90da801_1_198"/>
          <p:cNvSpPr txBox="1"/>
          <p:nvPr/>
        </p:nvSpPr>
        <p:spPr>
          <a:xfrm>
            <a:off x="1893300" y="1446100"/>
            <a:ext cx="2941500" cy="52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b="1">
              <a:solidFill>
                <a:srgbClr val="53110E"/>
              </a:solidFill>
              <a:latin typeface="Calibri"/>
              <a:ea typeface="Calibri"/>
              <a:cs typeface="Calibri"/>
              <a:sym typeface="Calibri"/>
            </a:endParaRPr>
          </a:p>
        </p:txBody>
      </p:sp>
      <p:pic>
        <p:nvPicPr>
          <p:cNvPr id="774" name="Google Shape;774;g23bb90da801_1_198"/>
          <p:cNvPicPr preferRelativeResize="0"/>
          <p:nvPr/>
        </p:nvPicPr>
        <p:blipFill rotWithShape="1">
          <a:blip r:embed="rId3">
            <a:alphaModFix/>
          </a:blip>
          <a:srcRect l="371" t="32427" r="29586" b="52548"/>
          <a:stretch/>
        </p:blipFill>
        <p:spPr>
          <a:xfrm>
            <a:off x="1893300" y="1417775"/>
            <a:ext cx="2941501" cy="914099"/>
          </a:xfrm>
          <a:prstGeom prst="rect">
            <a:avLst/>
          </a:prstGeom>
          <a:noFill/>
          <a:ln>
            <a:noFill/>
          </a:ln>
        </p:spPr>
      </p:pic>
      <p:sp>
        <p:nvSpPr>
          <p:cNvPr id="775" name="Google Shape;775;g23bb90da801_1_198"/>
          <p:cNvSpPr/>
          <p:nvPr/>
        </p:nvSpPr>
        <p:spPr>
          <a:xfrm>
            <a:off x="2560000" y="1722009"/>
            <a:ext cx="1898100" cy="508920"/>
          </a:xfrm>
          <a:prstGeom prst="rect">
            <a:avLst/>
          </a:prstGeom>
          <a:solidFill>
            <a:srgbClr val="9B3004"/>
          </a:solidFill>
          <a:ln w="9525" cap="flat" cmpd="sng">
            <a:solidFill>
              <a:srgbClr val="9B3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750" b="1" i="1" dirty="0">
                <a:solidFill>
                  <a:schemeClr val="lt1"/>
                </a:solidFill>
              </a:rPr>
              <a:t>Topic Modelling</a:t>
            </a:r>
            <a:endParaRPr sz="1750" b="1" i="1" dirty="0">
              <a:solidFill>
                <a:schemeClr val="lt1"/>
              </a:solidFill>
            </a:endParaRPr>
          </a:p>
        </p:txBody>
      </p:sp>
      <p:sp>
        <p:nvSpPr>
          <p:cNvPr id="776" name="Google Shape;776;g23bb90da801_1_198"/>
          <p:cNvSpPr txBox="1"/>
          <p:nvPr/>
        </p:nvSpPr>
        <p:spPr>
          <a:xfrm>
            <a:off x="3987725" y="1581675"/>
            <a:ext cx="76125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100" b="1">
                <a:latin typeface="Calibri"/>
                <a:ea typeface="Calibri"/>
                <a:cs typeface="Calibri"/>
                <a:sym typeface="Calibri"/>
              </a:rPr>
              <a:t>Bertujuan </a:t>
            </a:r>
            <a:r>
              <a:rPr lang="en-US" sz="2100" b="1">
                <a:solidFill>
                  <a:schemeClr val="accent1"/>
                </a:solidFill>
                <a:latin typeface="Calibri"/>
                <a:ea typeface="Calibri"/>
                <a:cs typeface="Calibri"/>
                <a:sym typeface="Calibri"/>
              </a:rPr>
              <a:t>memahami topik </a:t>
            </a:r>
            <a:r>
              <a:rPr lang="en-US" sz="2100" b="1">
                <a:latin typeface="Calibri"/>
                <a:ea typeface="Calibri"/>
                <a:cs typeface="Calibri"/>
                <a:sym typeface="Calibri"/>
              </a:rPr>
              <a:t>yang muncul </a:t>
            </a:r>
            <a:endParaRPr sz="2100" b="1">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2100" b="1">
                <a:latin typeface="Calibri"/>
                <a:ea typeface="Calibri"/>
                <a:cs typeface="Calibri"/>
                <a:sym typeface="Calibri"/>
              </a:rPr>
              <a:t>dalam korpus teks</a:t>
            </a:r>
            <a:endParaRPr sz="2100" b="0" u="none" strike="noStrike" cap="none">
              <a:solidFill>
                <a:srgbClr val="000000"/>
              </a:solidFill>
              <a:latin typeface="Calibri"/>
              <a:ea typeface="Calibri"/>
              <a:cs typeface="Calibri"/>
              <a:sym typeface="Calibri"/>
            </a:endParaRPr>
          </a:p>
        </p:txBody>
      </p:sp>
      <p:sp>
        <p:nvSpPr>
          <p:cNvPr id="777" name="Google Shape;777;g23bb90da801_1_198"/>
          <p:cNvSpPr txBox="1"/>
          <p:nvPr/>
        </p:nvSpPr>
        <p:spPr>
          <a:xfrm>
            <a:off x="1893300" y="2244625"/>
            <a:ext cx="4243200" cy="692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3200" b="1">
                <a:solidFill>
                  <a:srgbClr val="53110E"/>
                </a:solidFill>
                <a:latin typeface="Calibri"/>
                <a:ea typeface="Calibri"/>
                <a:cs typeface="Calibri"/>
                <a:sym typeface="Calibri"/>
              </a:rPr>
              <a:t>LDA - </a:t>
            </a:r>
            <a:r>
              <a:rPr lang="en-US" sz="1800" b="1" i="1">
                <a:solidFill>
                  <a:srgbClr val="53110E"/>
                </a:solidFill>
                <a:latin typeface="Calibri"/>
                <a:ea typeface="Calibri"/>
                <a:cs typeface="Calibri"/>
                <a:sym typeface="Calibri"/>
              </a:rPr>
              <a:t>LATENT DIRICHLET ALLOCATION</a:t>
            </a:r>
            <a:endParaRPr sz="1800" b="1" i="1">
              <a:solidFill>
                <a:srgbClr val="53110E"/>
              </a:solidFill>
              <a:latin typeface="Calibri"/>
              <a:ea typeface="Calibri"/>
              <a:cs typeface="Calibri"/>
              <a:sym typeface="Calibri"/>
            </a:endParaRPr>
          </a:p>
        </p:txBody>
      </p:sp>
      <p:sp>
        <p:nvSpPr>
          <p:cNvPr id="778" name="Google Shape;778;g23bb90da801_1_198"/>
          <p:cNvSpPr txBox="1"/>
          <p:nvPr/>
        </p:nvSpPr>
        <p:spPr>
          <a:xfrm>
            <a:off x="2320350" y="2743500"/>
            <a:ext cx="8625300" cy="627900"/>
          </a:xfrm>
          <a:prstGeom prst="rect">
            <a:avLst/>
          </a:prstGeom>
          <a:noFill/>
          <a:ln>
            <a:noFill/>
          </a:ln>
        </p:spPr>
        <p:txBody>
          <a:bodyPr spcFirstLastPara="1" wrap="square" lIns="91425" tIns="91425" rIns="91425" bIns="91425" anchor="t" anchorCtr="0">
            <a:spAutoFit/>
          </a:bodyPr>
          <a:lstStyle/>
          <a:p>
            <a:pPr marL="0" marR="0" lvl="0" indent="0" algn="just" rtl="0">
              <a:lnSpc>
                <a:spcPct val="80000"/>
              </a:lnSpc>
              <a:spcBef>
                <a:spcPts val="0"/>
              </a:spcBef>
              <a:spcAft>
                <a:spcPts val="0"/>
              </a:spcAft>
              <a:buClr>
                <a:srgbClr val="000000"/>
              </a:buClr>
              <a:buSzPts val="1400"/>
              <a:buFont typeface="Arial"/>
              <a:buNone/>
            </a:pPr>
            <a:r>
              <a:rPr lang="en-US" sz="1800" b="0" i="0" u="none" strike="noStrike" cap="none">
                <a:solidFill>
                  <a:srgbClr val="000000"/>
                </a:solidFill>
                <a:latin typeface="Calibri"/>
                <a:ea typeface="Calibri"/>
                <a:cs typeface="Calibri"/>
                <a:sym typeface="Calibri"/>
              </a:rPr>
              <a:t>Metode </a:t>
            </a:r>
            <a:r>
              <a:rPr lang="en-US" sz="1800" b="0" i="1" u="none" strike="noStrike" cap="none">
                <a:solidFill>
                  <a:srgbClr val="000000"/>
                </a:solidFill>
                <a:latin typeface="Calibri"/>
                <a:ea typeface="Calibri"/>
                <a:cs typeface="Calibri"/>
                <a:sym typeface="Calibri"/>
              </a:rPr>
              <a:t>topic modelling </a:t>
            </a:r>
            <a:r>
              <a:rPr lang="en-US" sz="1800" b="0" i="0" u="none" strike="noStrike" cap="none">
                <a:solidFill>
                  <a:srgbClr val="000000"/>
                </a:solidFill>
                <a:latin typeface="Calibri"/>
                <a:ea typeface="Calibri"/>
                <a:cs typeface="Calibri"/>
                <a:sym typeface="Calibri"/>
              </a:rPr>
              <a:t>yang digunakan untuk mencari topik-topik tersembunyi pada dokumen perundang-undangan</a:t>
            </a:r>
            <a:endParaRPr sz="1800" b="0" i="0" u="none" strike="noStrike" cap="none">
              <a:solidFill>
                <a:srgbClr val="000000"/>
              </a:solidFill>
              <a:latin typeface="Calibri"/>
              <a:ea typeface="Calibri"/>
              <a:cs typeface="Calibri"/>
              <a:sym typeface="Calibri"/>
            </a:endParaRPr>
          </a:p>
        </p:txBody>
      </p:sp>
      <p:cxnSp>
        <p:nvCxnSpPr>
          <p:cNvPr id="779" name="Google Shape;779;g23bb90da801_1_198"/>
          <p:cNvCxnSpPr>
            <a:stCxn id="777" idx="1"/>
          </p:cNvCxnSpPr>
          <p:nvPr/>
        </p:nvCxnSpPr>
        <p:spPr>
          <a:xfrm>
            <a:off x="1893300" y="2590975"/>
            <a:ext cx="300" cy="580500"/>
          </a:xfrm>
          <a:prstGeom prst="straightConnector1">
            <a:avLst/>
          </a:prstGeom>
          <a:noFill/>
          <a:ln w="19050" cap="flat" cmpd="sng">
            <a:solidFill>
              <a:srgbClr val="35509E"/>
            </a:solidFill>
            <a:prstDash val="solid"/>
            <a:round/>
            <a:headEnd type="none" w="sm" len="sm"/>
            <a:tailEnd type="none" w="sm" len="sm"/>
          </a:ln>
        </p:spPr>
      </p:cxnSp>
      <p:cxnSp>
        <p:nvCxnSpPr>
          <p:cNvPr id="780" name="Google Shape;780;g23bb90da801_1_198"/>
          <p:cNvCxnSpPr/>
          <p:nvPr/>
        </p:nvCxnSpPr>
        <p:spPr>
          <a:xfrm>
            <a:off x="1893600" y="3160650"/>
            <a:ext cx="437700" cy="0"/>
          </a:xfrm>
          <a:prstGeom prst="straightConnector1">
            <a:avLst/>
          </a:prstGeom>
          <a:noFill/>
          <a:ln w="19050" cap="flat" cmpd="sng">
            <a:solidFill>
              <a:srgbClr val="35509E"/>
            </a:solidFill>
            <a:prstDash val="solid"/>
            <a:round/>
            <a:headEnd type="none" w="sm" len="sm"/>
            <a:tailEnd type="triangle" w="med" len="med"/>
          </a:ln>
        </p:spPr>
      </p:cxnSp>
      <p:cxnSp>
        <p:nvCxnSpPr>
          <p:cNvPr id="781" name="Google Shape;781;g23bb90da801_1_198"/>
          <p:cNvCxnSpPr/>
          <p:nvPr/>
        </p:nvCxnSpPr>
        <p:spPr>
          <a:xfrm flipH="1">
            <a:off x="2342400" y="3219625"/>
            <a:ext cx="8100" cy="378900"/>
          </a:xfrm>
          <a:prstGeom prst="straightConnector1">
            <a:avLst/>
          </a:prstGeom>
          <a:noFill/>
          <a:ln w="19050" cap="flat" cmpd="sng">
            <a:solidFill>
              <a:srgbClr val="35509E"/>
            </a:solidFill>
            <a:prstDash val="solid"/>
            <a:round/>
            <a:headEnd type="none" w="sm" len="sm"/>
            <a:tailEnd type="none" w="sm" len="sm"/>
          </a:ln>
        </p:spPr>
      </p:cxnSp>
      <p:sp>
        <p:nvSpPr>
          <p:cNvPr id="782" name="Google Shape;782;g23bb90da801_1_198"/>
          <p:cNvSpPr txBox="1"/>
          <p:nvPr/>
        </p:nvSpPr>
        <p:spPr>
          <a:xfrm>
            <a:off x="2768471" y="3255075"/>
            <a:ext cx="7905000" cy="627900"/>
          </a:xfrm>
          <a:prstGeom prst="rect">
            <a:avLst/>
          </a:prstGeom>
          <a:noFill/>
          <a:ln>
            <a:noFill/>
          </a:ln>
        </p:spPr>
        <p:txBody>
          <a:bodyPr spcFirstLastPara="1" wrap="square" lIns="91425" tIns="91425" rIns="91425" bIns="91425" anchor="t" anchorCtr="0">
            <a:spAutoFit/>
          </a:bodyPr>
          <a:lstStyle/>
          <a:p>
            <a:pPr marL="0" marR="0" lvl="0" indent="0" algn="just" rtl="0">
              <a:lnSpc>
                <a:spcPct val="80000"/>
              </a:lnSpc>
              <a:spcBef>
                <a:spcPts val="0"/>
              </a:spcBef>
              <a:spcAft>
                <a:spcPts val="0"/>
              </a:spcAft>
              <a:buClr>
                <a:srgbClr val="000000"/>
              </a:buClr>
              <a:buSzPts val="1400"/>
              <a:buFont typeface="Arial"/>
              <a:buNone/>
            </a:pPr>
            <a:r>
              <a:rPr lang="en-US" sz="1800">
                <a:latin typeface="Calibri"/>
                <a:ea typeface="Calibri"/>
                <a:cs typeface="Calibri"/>
                <a:sym typeface="Calibri"/>
              </a:rPr>
              <a:t>Mencari </a:t>
            </a:r>
            <a:r>
              <a:rPr lang="en-US" sz="1800" b="1">
                <a:latin typeface="Calibri"/>
                <a:ea typeface="Calibri"/>
                <a:cs typeface="Calibri"/>
                <a:sym typeface="Calibri"/>
              </a:rPr>
              <a:t>representasi dari </a:t>
            </a:r>
            <a:r>
              <a:rPr lang="en-US" sz="1800" b="1" i="1">
                <a:latin typeface="Calibri"/>
                <a:ea typeface="Calibri"/>
                <a:cs typeface="Calibri"/>
                <a:sym typeface="Calibri"/>
              </a:rPr>
              <a:t>k</a:t>
            </a:r>
            <a:r>
              <a:rPr lang="en-US" sz="1800" b="1">
                <a:latin typeface="Calibri"/>
                <a:ea typeface="Calibri"/>
                <a:cs typeface="Calibri"/>
                <a:sym typeface="Calibri"/>
              </a:rPr>
              <a:t> topik</a:t>
            </a:r>
            <a:r>
              <a:rPr lang="en-US" sz="1800">
                <a:latin typeface="Calibri"/>
                <a:ea typeface="Calibri"/>
                <a:cs typeface="Calibri"/>
                <a:sym typeface="Calibri"/>
              </a:rPr>
              <a:t> ke dalam distribusi multinomial dari kumpulan kata-kata</a:t>
            </a:r>
            <a:endParaRPr sz="1800" b="0" i="0" u="none" strike="noStrike" cap="none">
              <a:solidFill>
                <a:srgbClr val="000000"/>
              </a:solidFill>
              <a:latin typeface="Calibri"/>
              <a:ea typeface="Calibri"/>
              <a:cs typeface="Calibri"/>
              <a:sym typeface="Calibri"/>
            </a:endParaRPr>
          </a:p>
        </p:txBody>
      </p:sp>
      <p:cxnSp>
        <p:nvCxnSpPr>
          <p:cNvPr id="783" name="Google Shape;783;g23bb90da801_1_198"/>
          <p:cNvCxnSpPr/>
          <p:nvPr/>
        </p:nvCxnSpPr>
        <p:spPr>
          <a:xfrm>
            <a:off x="2351950" y="3595950"/>
            <a:ext cx="406200" cy="0"/>
          </a:xfrm>
          <a:prstGeom prst="straightConnector1">
            <a:avLst/>
          </a:prstGeom>
          <a:noFill/>
          <a:ln w="19050" cap="flat" cmpd="sng">
            <a:solidFill>
              <a:srgbClr val="35509E"/>
            </a:solidFill>
            <a:prstDash val="solid"/>
            <a:round/>
            <a:headEnd type="none" w="sm" len="sm"/>
            <a:tailEnd type="triangle" w="med" len="med"/>
          </a:ln>
        </p:spPr>
      </p:cxnSp>
      <p:sp>
        <p:nvSpPr>
          <p:cNvPr id="784" name="Google Shape;784;g23bb90da801_1_198"/>
          <p:cNvSpPr/>
          <p:nvPr/>
        </p:nvSpPr>
        <p:spPr>
          <a:xfrm>
            <a:off x="1893300" y="3989800"/>
            <a:ext cx="4062900" cy="987000"/>
          </a:xfrm>
          <a:prstGeom prst="rect">
            <a:avLst/>
          </a:prstGeom>
          <a:solidFill>
            <a:schemeClr val="accent4"/>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900">
                <a:latin typeface="Calibri"/>
                <a:ea typeface="Calibri"/>
                <a:cs typeface="Calibri"/>
                <a:sym typeface="Calibri"/>
              </a:rPr>
              <a:t>Menentukan jumlah topik dengan </a:t>
            </a:r>
            <a:r>
              <a:rPr lang="en-US" sz="1900" b="1" i="1">
                <a:latin typeface="Calibri"/>
                <a:ea typeface="Calibri"/>
                <a:cs typeface="Calibri"/>
                <a:sym typeface="Calibri"/>
              </a:rPr>
              <a:t>perplexity </a:t>
            </a:r>
            <a:r>
              <a:rPr lang="en-US" sz="1900">
                <a:latin typeface="Calibri"/>
                <a:ea typeface="Calibri"/>
                <a:cs typeface="Calibri"/>
                <a:sym typeface="Calibri"/>
              </a:rPr>
              <a:t>dan </a:t>
            </a:r>
            <a:r>
              <a:rPr lang="en-US" sz="1900" b="1" i="1">
                <a:latin typeface="Calibri"/>
                <a:ea typeface="Calibri"/>
                <a:cs typeface="Calibri"/>
                <a:sym typeface="Calibri"/>
              </a:rPr>
              <a:t>coherence score</a:t>
            </a:r>
            <a:endParaRPr sz="1900" b="1" i="1">
              <a:latin typeface="Calibri"/>
              <a:ea typeface="Calibri"/>
              <a:cs typeface="Calibri"/>
              <a:sym typeface="Calibri"/>
            </a:endParaRPr>
          </a:p>
        </p:txBody>
      </p:sp>
      <p:sp>
        <p:nvSpPr>
          <p:cNvPr id="785" name="Google Shape;785;g23bb90da801_1_198"/>
          <p:cNvSpPr/>
          <p:nvPr/>
        </p:nvSpPr>
        <p:spPr>
          <a:xfrm>
            <a:off x="6510550" y="3832000"/>
            <a:ext cx="4515000" cy="1302600"/>
          </a:xfrm>
          <a:prstGeom prst="rect">
            <a:avLst/>
          </a:prstGeom>
          <a:solidFill>
            <a:schemeClr val="accent4"/>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900">
                <a:latin typeface="Calibri"/>
                <a:ea typeface="Calibri"/>
                <a:cs typeface="Calibri"/>
                <a:sym typeface="Calibri"/>
              </a:rPr>
              <a:t>Menghitung </a:t>
            </a:r>
            <a:r>
              <a:rPr lang="en-US" sz="1900" b="1">
                <a:latin typeface="Calibri"/>
                <a:ea typeface="Calibri"/>
                <a:cs typeface="Calibri"/>
                <a:sym typeface="Calibri"/>
              </a:rPr>
              <a:t>probabilitas </a:t>
            </a:r>
            <a:r>
              <a:rPr lang="en-US" sz="1900">
                <a:latin typeface="Calibri"/>
                <a:ea typeface="Calibri"/>
                <a:cs typeface="Calibri"/>
                <a:sym typeface="Calibri"/>
              </a:rPr>
              <a:t>distribusi kata-kata dalam setiap topik dan probabilitas </a:t>
            </a:r>
            <a:r>
              <a:rPr lang="en-US" sz="1900" b="1">
                <a:latin typeface="Calibri"/>
                <a:ea typeface="Calibri"/>
                <a:cs typeface="Calibri"/>
                <a:sym typeface="Calibri"/>
              </a:rPr>
              <a:t>distribusi </a:t>
            </a:r>
            <a:r>
              <a:rPr lang="en-US" sz="1900">
                <a:latin typeface="Calibri"/>
                <a:ea typeface="Calibri"/>
                <a:cs typeface="Calibri"/>
                <a:sym typeface="Calibri"/>
              </a:rPr>
              <a:t>topik dalam setiap dokumen melalui </a:t>
            </a:r>
            <a:r>
              <a:rPr lang="en-US" sz="1900" b="1">
                <a:latin typeface="Calibri"/>
                <a:ea typeface="Calibri"/>
                <a:cs typeface="Calibri"/>
                <a:sym typeface="Calibri"/>
              </a:rPr>
              <a:t>iterasi</a:t>
            </a:r>
            <a:endParaRPr sz="1900" b="1" i="1">
              <a:latin typeface="Calibri"/>
              <a:ea typeface="Calibri"/>
              <a:cs typeface="Calibri"/>
              <a:sym typeface="Calibri"/>
            </a:endParaRPr>
          </a:p>
        </p:txBody>
      </p:sp>
      <p:sp>
        <p:nvSpPr>
          <p:cNvPr id="786" name="Google Shape;786;g23bb90da801_1_198"/>
          <p:cNvSpPr txBox="1"/>
          <p:nvPr/>
        </p:nvSpPr>
        <p:spPr>
          <a:xfrm>
            <a:off x="2880675" y="4998250"/>
            <a:ext cx="3223200" cy="381600"/>
          </a:xfrm>
          <a:prstGeom prst="rect">
            <a:avLst/>
          </a:prstGeom>
          <a:noFill/>
          <a:ln>
            <a:noFill/>
          </a:ln>
        </p:spPr>
        <p:txBody>
          <a:bodyPr spcFirstLastPara="1" wrap="square" lIns="91425" tIns="91425" rIns="91425" bIns="91425" anchor="t" anchorCtr="0">
            <a:spAutoFit/>
          </a:bodyPr>
          <a:lstStyle/>
          <a:p>
            <a:pPr marL="0" marR="0" lvl="0" indent="0" algn="just" rtl="0">
              <a:lnSpc>
                <a:spcPct val="80000"/>
              </a:lnSpc>
              <a:spcBef>
                <a:spcPts val="0"/>
              </a:spcBef>
              <a:spcAft>
                <a:spcPts val="0"/>
              </a:spcAft>
              <a:buClr>
                <a:srgbClr val="000000"/>
              </a:buClr>
              <a:buSzPts val="1400"/>
              <a:buFont typeface="Arial"/>
              <a:buNone/>
            </a:pPr>
            <a:r>
              <a:rPr lang="en-US" sz="1600" b="1">
                <a:latin typeface="Calibri"/>
                <a:ea typeface="Calibri"/>
                <a:cs typeface="Calibri"/>
                <a:sym typeface="Calibri"/>
              </a:rPr>
              <a:t>Perplexity </a:t>
            </a:r>
            <a:r>
              <a:rPr lang="en-US" sz="1600">
                <a:latin typeface="Calibri"/>
                <a:ea typeface="Calibri"/>
                <a:cs typeface="Calibri"/>
                <a:sym typeface="Calibri"/>
              </a:rPr>
              <a:t>rendah, </a:t>
            </a:r>
            <a:r>
              <a:rPr lang="en-US" sz="1600" b="1">
                <a:latin typeface="Calibri"/>
                <a:ea typeface="Calibri"/>
                <a:cs typeface="Calibri"/>
                <a:sym typeface="Calibri"/>
              </a:rPr>
              <a:t>Coherence </a:t>
            </a:r>
            <a:r>
              <a:rPr lang="en-US" sz="1600">
                <a:latin typeface="Calibri"/>
                <a:ea typeface="Calibri"/>
                <a:cs typeface="Calibri"/>
                <a:sym typeface="Calibri"/>
              </a:rPr>
              <a:t>tinggi</a:t>
            </a:r>
            <a:endParaRPr sz="1600">
              <a:latin typeface="Calibri"/>
              <a:ea typeface="Calibri"/>
              <a:cs typeface="Calibri"/>
              <a:sym typeface="Calibri"/>
            </a:endParaRPr>
          </a:p>
        </p:txBody>
      </p:sp>
      <p:sp>
        <p:nvSpPr>
          <p:cNvPr id="787" name="Google Shape;787;g23bb90da801_1_198"/>
          <p:cNvSpPr/>
          <p:nvPr/>
        </p:nvSpPr>
        <p:spPr>
          <a:xfrm>
            <a:off x="1928925" y="5475100"/>
            <a:ext cx="8972700" cy="742800"/>
          </a:xfrm>
          <a:prstGeom prst="roundRect">
            <a:avLst>
              <a:gd name="adj" fmla="val 50000"/>
            </a:avLst>
          </a:prstGeom>
          <a:solidFill>
            <a:srgbClr val="35509E"/>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100" b="1">
                <a:solidFill>
                  <a:schemeClr val="lt1"/>
                </a:solidFill>
                <a:latin typeface="Calibri"/>
                <a:ea typeface="Calibri"/>
                <a:cs typeface="Calibri"/>
                <a:sym typeface="Calibri"/>
              </a:rPr>
              <a:t>Output</a:t>
            </a:r>
            <a:r>
              <a:rPr lang="en-US" sz="2100">
                <a:solidFill>
                  <a:schemeClr val="lt1"/>
                </a:solidFill>
                <a:latin typeface="Calibri"/>
                <a:ea typeface="Calibri"/>
                <a:cs typeface="Calibri"/>
                <a:sym typeface="Calibri"/>
              </a:rPr>
              <a:t>: Terbentuk </a:t>
            </a:r>
            <a:r>
              <a:rPr lang="en-US" sz="2100" b="1">
                <a:solidFill>
                  <a:schemeClr val="lt1"/>
                </a:solidFill>
                <a:latin typeface="Calibri"/>
                <a:ea typeface="Calibri"/>
                <a:cs typeface="Calibri"/>
                <a:sym typeface="Calibri"/>
              </a:rPr>
              <a:t>cluster </a:t>
            </a:r>
            <a:r>
              <a:rPr lang="en-US" sz="2100">
                <a:solidFill>
                  <a:schemeClr val="lt1"/>
                </a:solidFill>
                <a:latin typeface="Calibri"/>
                <a:ea typeface="Calibri"/>
                <a:cs typeface="Calibri"/>
                <a:sym typeface="Calibri"/>
              </a:rPr>
              <a:t>yang berisi ayat-ayat dengan topik yang </a:t>
            </a:r>
            <a:r>
              <a:rPr lang="en-US" sz="2100" b="1">
                <a:solidFill>
                  <a:schemeClr val="lt1"/>
                </a:solidFill>
                <a:latin typeface="Calibri"/>
                <a:ea typeface="Calibri"/>
                <a:cs typeface="Calibri"/>
                <a:sym typeface="Calibri"/>
              </a:rPr>
              <a:t>serupa</a:t>
            </a:r>
            <a:endParaRPr sz="2000" b="1"/>
          </a:p>
        </p:txBody>
      </p:sp>
      <p:sp>
        <p:nvSpPr>
          <p:cNvPr id="788" name="Google Shape;788;g23bb90da801_1_198"/>
          <p:cNvSpPr/>
          <p:nvPr/>
        </p:nvSpPr>
        <p:spPr>
          <a:xfrm>
            <a:off x="1906400" y="5162800"/>
            <a:ext cx="974400" cy="126300"/>
          </a:xfrm>
          <a:prstGeom prst="roundRect">
            <a:avLst>
              <a:gd name="adj" fmla="val 16667"/>
            </a:avLst>
          </a:prstGeom>
          <a:solidFill>
            <a:srgbClr val="FEDB44"/>
          </a:solidFill>
          <a:ln w="9525" cap="flat" cmpd="sng">
            <a:solidFill>
              <a:srgbClr val="FEDB4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9" name="Google Shape;789;g23bb90da801_1_198"/>
          <p:cNvCxnSpPr>
            <a:stCxn id="784" idx="3"/>
            <a:endCxn id="785" idx="1"/>
          </p:cNvCxnSpPr>
          <p:nvPr/>
        </p:nvCxnSpPr>
        <p:spPr>
          <a:xfrm>
            <a:off x="5956200" y="4483300"/>
            <a:ext cx="554400" cy="0"/>
          </a:xfrm>
          <a:prstGeom prst="straightConnector1">
            <a:avLst/>
          </a:prstGeom>
          <a:noFill/>
          <a:ln w="28575" cap="flat" cmpd="sng">
            <a:solidFill>
              <a:schemeClr val="dk2"/>
            </a:solidFill>
            <a:prstDash val="solid"/>
            <a:round/>
            <a:headEnd type="none" w="med" len="med"/>
            <a:tailEnd type="stealth" w="med" len="med"/>
          </a:ln>
        </p:spPr>
      </p:cxnSp>
      <p:sp>
        <p:nvSpPr>
          <p:cNvPr id="790" name="Google Shape;790;g23bb90da801_1_198"/>
          <p:cNvSpPr txBox="1"/>
          <p:nvPr/>
        </p:nvSpPr>
        <p:spPr>
          <a:xfrm>
            <a:off x="1811050" y="4973050"/>
            <a:ext cx="1488000" cy="406200"/>
          </a:xfrm>
          <a:prstGeom prst="rect">
            <a:avLst/>
          </a:prstGeom>
          <a:noFill/>
          <a:ln>
            <a:noFill/>
          </a:ln>
        </p:spPr>
        <p:txBody>
          <a:bodyPr spcFirstLastPara="1" wrap="square" lIns="91425" tIns="91425" rIns="91425" bIns="91425" anchor="t" anchorCtr="0">
            <a:spAutoFit/>
          </a:bodyPr>
          <a:lstStyle/>
          <a:p>
            <a:pPr marL="0" marR="0" lvl="0" indent="0" algn="just" rtl="0">
              <a:lnSpc>
                <a:spcPct val="80000"/>
              </a:lnSpc>
              <a:spcBef>
                <a:spcPts val="0"/>
              </a:spcBef>
              <a:spcAft>
                <a:spcPts val="0"/>
              </a:spcAft>
              <a:buClr>
                <a:srgbClr val="000000"/>
              </a:buClr>
              <a:buSzPts val="1400"/>
              <a:buFont typeface="Arial"/>
              <a:buNone/>
            </a:pPr>
            <a:r>
              <a:rPr lang="en-US" sz="1800" b="1">
                <a:latin typeface="Calibri"/>
                <a:ea typeface="Calibri"/>
                <a:cs typeface="Calibri"/>
                <a:sym typeface="Calibri"/>
              </a:rPr>
              <a:t>Optimum:</a:t>
            </a:r>
            <a:endParaRPr sz="1800">
              <a:latin typeface="Calibri"/>
              <a:ea typeface="Calibri"/>
              <a:cs typeface="Calibri"/>
              <a:sym typeface="Calibri"/>
            </a:endParaRPr>
          </a:p>
        </p:txBody>
      </p:sp>
      <p:sp>
        <p:nvSpPr>
          <p:cNvPr id="791" name="Google Shape;791;g23bb90da801_1_198"/>
          <p:cNvSpPr txBox="1"/>
          <p:nvPr/>
        </p:nvSpPr>
        <p:spPr>
          <a:xfrm>
            <a:off x="9419500" y="1276875"/>
            <a:ext cx="23127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600" b="1">
                <a:latin typeface="Calibri"/>
                <a:ea typeface="Calibri"/>
                <a:cs typeface="Calibri"/>
                <a:sym typeface="Calibri"/>
              </a:rPr>
              <a:t>(Blei </a:t>
            </a:r>
            <a:r>
              <a:rPr lang="en-US" sz="1600" b="1" i="1">
                <a:latin typeface="Calibri"/>
                <a:ea typeface="Calibri"/>
                <a:cs typeface="Calibri"/>
                <a:sym typeface="Calibri"/>
              </a:rPr>
              <a:t>et al.</a:t>
            </a:r>
            <a:r>
              <a:rPr lang="en-US" sz="1600" b="1">
                <a:latin typeface="Calibri"/>
                <a:ea typeface="Calibri"/>
                <a:cs typeface="Calibri"/>
                <a:sym typeface="Calibri"/>
              </a:rPr>
              <a:t> 2018)</a:t>
            </a:r>
            <a:endParaRPr sz="1600" b="0" u="none" strike="noStrike" cap="non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23bb90da801_1_243"/>
          <p:cNvSpPr/>
          <p:nvPr/>
        </p:nvSpPr>
        <p:spPr>
          <a:xfrm>
            <a:off x="1568925" y="932300"/>
            <a:ext cx="9782400" cy="54117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g23bb90da801_1_243"/>
          <p:cNvSpPr/>
          <p:nvPr/>
        </p:nvSpPr>
        <p:spPr>
          <a:xfrm>
            <a:off x="1568825" y="872825"/>
            <a:ext cx="9782400" cy="4812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g23bb90da801_1_243"/>
          <p:cNvSpPr txBox="1"/>
          <p:nvPr/>
        </p:nvSpPr>
        <p:spPr>
          <a:xfrm>
            <a:off x="3635617" y="503680"/>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2700"/>
              <a:buFont typeface="Arial"/>
              <a:buNone/>
            </a:pPr>
            <a:r>
              <a:rPr lang="en-US" sz="2700" b="1">
                <a:solidFill>
                  <a:schemeClr val="lt1"/>
                </a:solidFill>
                <a:latin typeface="Calibri"/>
                <a:ea typeface="Calibri"/>
                <a:cs typeface="Calibri"/>
                <a:sym typeface="Calibri"/>
              </a:rPr>
              <a:t>Metodologi</a:t>
            </a:r>
            <a:endParaRPr sz="2700" b="1">
              <a:solidFill>
                <a:schemeClr val="lt1"/>
              </a:solidFill>
              <a:latin typeface="Calibri"/>
              <a:ea typeface="Calibri"/>
              <a:cs typeface="Calibri"/>
              <a:sym typeface="Calibri"/>
            </a:endParaRPr>
          </a:p>
        </p:txBody>
      </p:sp>
      <p:sp>
        <p:nvSpPr>
          <p:cNvPr id="799" name="Google Shape;799;g23bb90da801_1_243"/>
          <p:cNvSpPr txBox="1"/>
          <p:nvPr/>
        </p:nvSpPr>
        <p:spPr>
          <a:xfrm>
            <a:off x="4504332" y="1766175"/>
            <a:ext cx="70155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2100" b="1">
                <a:latin typeface="Calibri"/>
                <a:ea typeface="Calibri"/>
                <a:cs typeface="Calibri"/>
                <a:sym typeface="Calibri"/>
              </a:rPr>
              <a:t>Bertujuan </a:t>
            </a:r>
            <a:r>
              <a:rPr lang="en-US" sz="2100" b="1">
                <a:solidFill>
                  <a:schemeClr val="accent1"/>
                </a:solidFill>
                <a:latin typeface="Calibri"/>
                <a:ea typeface="Calibri"/>
                <a:cs typeface="Calibri"/>
                <a:sym typeface="Calibri"/>
              </a:rPr>
              <a:t>menentukan hubungan </a:t>
            </a:r>
            <a:r>
              <a:rPr lang="en-US" sz="2100" b="1">
                <a:latin typeface="Calibri"/>
                <a:ea typeface="Calibri"/>
                <a:cs typeface="Calibri"/>
                <a:sym typeface="Calibri"/>
              </a:rPr>
              <a:t>antara dua kalimat</a:t>
            </a:r>
            <a:endParaRPr sz="2100" b="0" u="none" strike="noStrike" cap="none">
              <a:solidFill>
                <a:srgbClr val="000000"/>
              </a:solidFill>
              <a:latin typeface="Calibri"/>
              <a:ea typeface="Calibri"/>
              <a:cs typeface="Calibri"/>
              <a:sym typeface="Calibri"/>
            </a:endParaRPr>
          </a:p>
        </p:txBody>
      </p:sp>
      <p:grpSp>
        <p:nvGrpSpPr>
          <p:cNvPr id="800" name="Google Shape;800;g23bb90da801_1_243"/>
          <p:cNvGrpSpPr/>
          <p:nvPr/>
        </p:nvGrpSpPr>
        <p:grpSpPr>
          <a:xfrm>
            <a:off x="1921251" y="1369983"/>
            <a:ext cx="3082753" cy="1073136"/>
            <a:chOff x="1664705" y="4147331"/>
            <a:chExt cx="2230646" cy="798524"/>
          </a:xfrm>
        </p:grpSpPr>
        <p:pic>
          <p:nvPicPr>
            <p:cNvPr id="801" name="Google Shape;801;g23bb90da801_1_243"/>
            <p:cNvPicPr preferRelativeResize="0"/>
            <p:nvPr/>
          </p:nvPicPr>
          <p:blipFill rotWithShape="1">
            <a:blip r:embed="rId3">
              <a:alphaModFix/>
            </a:blip>
            <a:srcRect t="-708" r="29957" b="83637"/>
            <a:stretch/>
          </p:blipFill>
          <p:spPr>
            <a:xfrm>
              <a:off x="1664705" y="4147331"/>
              <a:ext cx="2230646" cy="798524"/>
            </a:xfrm>
            <a:prstGeom prst="rect">
              <a:avLst/>
            </a:prstGeom>
            <a:noFill/>
            <a:ln>
              <a:noFill/>
            </a:ln>
          </p:spPr>
        </p:pic>
        <p:sp>
          <p:nvSpPr>
            <p:cNvPr id="802" name="Google Shape;802;g23bb90da801_1_243"/>
            <p:cNvSpPr/>
            <p:nvPr/>
          </p:nvSpPr>
          <p:spPr>
            <a:xfrm>
              <a:off x="2166440" y="4398106"/>
              <a:ext cx="1458600" cy="458100"/>
            </a:xfrm>
            <a:prstGeom prst="rect">
              <a:avLst/>
            </a:prstGeom>
            <a:solidFill>
              <a:srgbClr val="35509E"/>
            </a:solidFill>
            <a:ln w="9525" cap="flat" cmpd="sng">
              <a:solidFill>
                <a:srgbClr val="3550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50" b="1">
                  <a:solidFill>
                    <a:schemeClr val="lt1"/>
                  </a:solidFill>
                </a:rPr>
                <a:t>Model Pemrosesan NLI IndoBERT </a:t>
              </a:r>
              <a:endParaRPr sz="1550" b="1">
                <a:solidFill>
                  <a:schemeClr val="lt1"/>
                </a:solidFill>
              </a:endParaRPr>
            </a:p>
          </p:txBody>
        </p:sp>
      </p:grpSp>
      <p:sp>
        <p:nvSpPr>
          <p:cNvPr id="803" name="Google Shape;803;g23bb90da801_1_243"/>
          <p:cNvSpPr/>
          <p:nvPr/>
        </p:nvSpPr>
        <p:spPr>
          <a:xfrm>
            <a:off x="2186530" y="1580318"/>
            <a:ext cx="144000" cy="340500"/>
          </a:xfrm>
          <a:prstGeom prst="ellipse">
            <a:avLst/>
          </a:prstGeom>
          <a:solidFill>
            <a:srgbClr val="F2CC21"/>
          </a:solidFill>
          <a:ln w="9525" cap="flat" cmpd="sng">
            <a:solidFill>
              <a:srgbClr val="F2CC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g23bb90da801_1_243"/>
          <p:cNvSpPr txBox="1"/>
          <p:nvPr/>
        </p:nvSpPr>
        <p:spPr>
          <a:xfrm>
            <a:off x="1921225" y="1444989"/>
            <a:ext cx="7017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a:solidFill>
                  <a:schemeClr val="lt1"/>
                </a:solidFill>
                <a:latin typeface="Calibri"/>
                <a:ea typeface="Calibri"/>
                <a:cs typeface="Calibri"/>
                <a:sym typeface="Calibri"/>
              </a:rPr>
              <a:t>4</a:t>
            </a:r>
            <a:endParaRPr sz="2300">
              <a:solidFill>
                <a:schemeClr val="lt1"/>
              </a:solidFill>
              <a:latin typeface="Calibri"/>
              <a:ea typeface="Calibri"/>
              <a:cs typeface="Calibri"/>
              <a:sym typeface="Calibri"/>
            </a:endParaRPr>
          </a:p>
        </p:txBody>
      </p:sp>
      <p:sp>
        <p:nvSpPr>
          <p:cNvPr id="805" name="Google Shape;805;g23bb90da801_1_243"/>
          <p:cNvSpPr txBox="1"/>
          <p:nvPr/>
        </p:nvSpPr>
        <p:spPr>
          <a:xfrm>
            <a:off x="1938400" y="2336700"/>
            <a:ext cx="6392100" cy="692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3200" b="1">
                <a:solidFill>
                  <a:srgbClr val="53110E"/>
                </a:solidFill>
                <a:latin typeface="Calibri"/>
                <a:ea typeface="Calibri"/>
                <a:cs typeface="Calibri"/>
                <a:sym typeface="Calibri"/>
              </a:rPr>
              <a:t>NLI IndoBert - </a:t>
            </a:r>
            <a:r>
              <a:rPr lang="en-US" sz="1800" b="1" i="1">
                <a:solidFill>
                  <a:srgbClr val="53110E"/>
                </a:solidFill>
                <a:latin typeface="Calibri"/>
                <a:ea typeface="Calibri"/>
                <a:cs typeface="Calibri"/>
                <a:sym typeface="Calibri"/>
              </a:rPr>
              <a:t>NATURAL LANGUAGE INFERENCE</a:t>
            </a:r>
            <a:endParaRPr sz="1800" b="1" i="1">
              <a:solidFill>
                <a:srgbClr val="53110E"/>
              </a:solidFill>
              <a:latin typeface="Calibri"/>
              <a:ea typeface="Calibri"/>
              <a:cs typeface="Calibri"/>
              <a:sym typeface="Calibri"/>
            </a:endParaRPr>
          </a:p>
        </p:txBody>
      </p:sp>
      <p:sp>
        <p:nvSpPr>
          <p:cNvPr id="806" name="Google Shape;806;g23bb90da801_1_243"/>
          <p:cNvSpPr txBox="1"/>
          <p:nvPr/>
        </p:nvSpPr>
        <p:spPr>
          <a:xfrm>
            <a:off x="2441650" y="2987975"/>
            <a:ext cx="8552700" cy="627900"/>
          </a:xfrm>
          <a:prstGeom prst="rect">
            <a:avLst/>
          </a:prstGeom>
          <a:noFill/>
          <a:ln>
            <a:noFill/>
          </a:ln>
        </p:spPr>
        <p:txBody>
          <a:bodyPr spcFirstLastPara="1" wrap="square" lIns="91425" tIns="91425" rIns="91425" bIns="91425" anchor="t" anchorCtr="0">
            <a:spAutoFit/>
          </a:bodyPr>
          <a:lstStyle/>
          <a:p>
            <a:pPr marL="0" marR="0" lvl="0" indent="0" algn="just" rtl="0">
              <a:lnSpc>
                <a:spcPct val="80000"/>
              </a:lnSpc>
              <a:spcBef>
                <a:spcPts val="0"/>
              </a:spcBef>
              <a:spcAft>
                <a:spcPts val="0"/>
              </a:spcAft>
              <a:buClr>
                <a:srgbClr val="000000"/>
              </a:buClr>
              <a:buSzPts val="1400"/>
              <a:buFont typeface="Arial"/>
              <a:buNone/>
            </a:pPr>
            <a:r>
              <a:rPr lang="en-US" sz="1800">
                <a:latin typeface="Calibri"/>
                <a:ea typeface="Calibri"/>
                <a:cs typeface="Calibri"/>
                <a:sym typeface="Calibri"/>
              </a:rPr>
              <a:t>Model NLI bertujuan untuk </a:t>
            </a:r>
            <a:r>
              <a:rPr lang="en-US" sz="1800" b="1">
                <a:latin typeface="Calibri"/>
                <a:ea typeface="Calibri"/>
                <a:cs typeface="Calibri"/>
                <a:sym typeface="Calibri"/>
              </a:rPr>
              <a:t>mengidentifikasi hubungan semantik</a:t>
            </a:r>
            <a:r>
              <a:rPr lang="en-US" sz="1800">
                <a:latin typeface="Calibri"/>
                <a:ea typeface="Calibri"/>
                <a:cs typeface="Calibri"/>
                <a:sym typeface="Calibri"/>
              </a:rPr>
              <a:t> antara dua kalimat dan menilai apakah kalimat hipotesis memiliki implikasi yang </a:t>
            </a:r>
            <a:r>
              <a:rPr lang="en-US" sz="1800" b="1">
                <a:latin typeface="Calibri"/>
                <a:ea typeface="Calibri"/>
                <a:cs typeface="Calibri"/>
                <a:sym typeface="Calibri"/>
              </a:rPr>
              <a:t>sesuai </a:t>
            </a:r>
            <a:r>
              <a:rPr lang="en-US" sz="1800">
                <a:latin typeface="Calibri"/>
                <a:ea typeface="Calibri"/>
                <a:cs typeface="Calibri"/>
                <a:sym typeface="Calibri"/>
              </a:rPr>
              <a:t>dengan kalimat asal.</a:t>
            </a:r>
            <a:endParaRPr sz="1800" b="0" i="0" u="none" strike="noStrike" cap="none">
              <a:solidFill>
                <a:srgbClr val="000000"/>
              </a:solidFill>
              <a:latin typeface="Calibri"/>
              <a:ea typeface="Calibri"/>
              <a:cs typeface="Calibri"/>
              <a:sym typeface="Calibri"/>
            </a:endParaRPr>
          </a:p>
        </p:txBody>
      </p:sp>
      <p:cxnSp>
        <p:nvCxnSpPr>
          <p:cNvPr id="807" name="Google Shape;807;g23bb90da801_1_243"/>
          <p:cNvCxnSpPr/>
          <p:nvPr/>
        </p:nvCxnSpPr>
        <p:spPr>
          <a:xfrm>
            <a:off x="1938700" y="3252725"/>
            <a:ext cx="437700" cy="0"/>
          </a:xfrm>
          <a:prstGeom prst="straightConnector1">
            <a:avLst/>
          </a:prstGeom>
          <a:noFill/>
          <a:ln w="19050" cap="flat" cmpd="sng">
            <a:solidFill>
              <a:srgbClr val="35509E"/>
            </a:solidFill>
            <a:prstDash val="solid"/>
            <a:round/>
            <a:headEnd type="none" w="sm" len="sm"/>
            <a:tailEnd type="triangle" w="med" len="med"/>
          </a:ln>
        </p:spPr>
      </p:cxnSp>
      <p:cxnSp>
        <p:nvCxnSpPr>
          <p:cNvPr id="808" name="Google Shape;808;g23bb90da801_1_243"/>
          <p:cNvCxnSpPr/>
          <p:nvPr/>
        </p:nvCxnSpPr>
        <p:spPr>
          <a:xfrm flipH="1">
            <a:off x="2376400" y="3311700"/>
            <a:ext cx="19200" cy="561600"/>
          </a:xfrm>
          <a:prstGeom prst="straightConnector1">
            <a:avLst/>
          </a:prstGeom>
          <a:noFill/>
          <a:ln w="19050" cap="flat" cmpd="sng">
            <a:solidFill>
              <a:srgbClr val="35509E"/>
            </a:solidFill>
            <a:prstDash val="solid"/>
            <a:round/>
            <a:headEnd type="none" w="sm" len="sm"/>
            <a:tailEnd type="none" w="sm" len="sm"/>
          </a:ln>
        </p:spPr>
      </p:cxnSp>
      <p:sp>
        <p:nvSpPr>
          <p:cNvPr id="809" name="Google Shape;809;g23bb90da801_1_243"/>
          <p:cNvSpPr txBox="1"/>
          <p:nvPr/>
        </p:nvSpPr>
        <p:spPr>
          <a:xfrm>
            <a:off x="2782069" y="3575750"/>
            <a:ext cx="7678800" cy="627900"/>
          </a:xfrm>
          <a:prstGeom prst="rect">
            <a:avLst/>
          </a:prstGeom>
          <a:noFill/>
          <a:ln>
            <a:noFill/>
          </a:ln>
        </p:spPr>
        <p:txBody>
          <a:bodyPr spcFirstLastPara="1" wrap="square" lIns="91425" tIns="91425" rIns="91425" bIns="91425" anchor="t" anchorCtr="0">
            <a:spAutoFit/>
          </a:bodyPr>
          <a:lstStyle/>
          <a:p>
            <a:pPr marL="0" marR="0" lvl="0" indent="0" algn="just" rtl="0">
              <a:lnSpc>
                <a:spcPct val="80000"/>
              </a:lnSpc>
              <a:spcBef>
                <a:spcPts val="0"/>
              </a:spcBef>
              <a:spcAft>
                <a:spcPts val="0"/>
              </a:spcAft>
              <a:buClr>
                <a:srgbClr val="000000"/>
              </a:buClr>
              <a:buSzPts val="1400"/>
              <a:buFont typeface="Arial"/>
              <a:buNone/>
            </a:pPr>
            <a:r>
              <a:rPr lang="en-US" sz="1800">
                <a:latin typeface="Calibri"/>
                <a:ea typeface="Calibri"/>
                <a:cs typeface="Calibri"/>
                <a:sym typeface="Calibri"/>
              </a:rPr>
              <a:t>Menemukan apakah </a:t>
            </a:r>
            <a:r>
              <a:rPr lang="en-US" sz="1800" b="1">
                <a:solidFill>
                  <a:srgbClr val="BC3213"/>
                </a:solidFill>
                <a:latin typeface="Calibri"/>
                <a:ea typeface="Calibri"/>
                <a:cs typeface="Calibri"/>
                <a:sym typeface="Calibri"/>
              </a:rPr>
              <a:t>hipotesis </a:t>
            </a:r>
            <a:r>
              <a:rPr lang="en-US" sz="1800">
                <a:latin typeface="Calibri"/>
                <a:ea typeface="Calibri"/>
                <a:cs typeface="Calibri"/>
                <a:sym typeface="Calibri"/>
              </a:rPr>
              <a:t>dapat dianggap sebagai </a:t>
            </a:r>
            <a:r>
              <a:rPr lang="en-US" sz="1800" b="1" i="1">
                <a:latin typeface="Calibri"/>
                <a:ea typeface="Calibri"/>
                <a:cs typeface="Calibri"/>
                <a:sym typeface="Calibri"/>
              </a:rPr>
              <a:t>entailment</a:t>
            </a:r>
            <a:r>
              <a:rPr lang="en-US" sz="1800" b="1">
                <a:latin typeface="Calibri"/>
                <a:ea typeface="Calibri"/>
                <a:cs typeface="Calibri"/>
                <a:sym typeface="Calibri"/>
              </a:rPr>
              <a:t>, </a:t>
            </a:r>
            <a:r>
              <a:rPr lang="en-US" sz="1800" b="1" i="1">
                <a:latin typeface="Calibri"/>
                <a:ea typeface="Calibri"/>
                <a:cs typeface="Calibri"/>
                <a:sym typeface="Calibri"/>
              </a:rPr>
              <a:t>contradiction</a:t>
            </a:r>
            <a:r>
              <a:rPr lang="en-US" sz="1800" b="1">
                <a:latin typeface="Calibri"/>
                <a:ea typeface="Calibri"/>
                <a:cs typeface="Calibri"/>
                <a:sym typeface="Calibri"/>
              </a:rPr>
              <a:t>, </a:t>
            </a:r>
            <a:r>
              <a:rPr lang="en-US" sz="1800">
                <a:latin typeface="Calibri"/>
                <a:ea typeface="Calibri"/>
                <a:cs typeface="Calibri"/>
                <a:sym typeface="Calibri"/>
              </a:rPr>
              <a:t>atau </a:t>
            </a:r>
            <a:r>
              <a:rPr lang="en-US" sz="1800" b="1" i="1">
                <a:latin typeface="Calibri"/>
                <a:ea typeface="Calibri"/>
                <a:cs typeface="Calibri"/>
                <a:sym typeface="Calibri"/>
              </a:rPr>
              <a:t>neutral</a:t>
            </a:r>
            <a:r>
              <a:rPr lang="en-US" sz="1800" b="1">
                <a:latin typeface="Calibri"/>
                <a:ea typeface="Calibri"/>
                <a:cs typeface="Calibri"/>
                <a:sym typeface="Calibri"/>
              </a:rPr>
              <a:t> </a:t>
            </a:r>
            <a:r>
              <a:rPr lang="en-US" sz="1800">
                <a:latin typeface="Calibri"/>
                <a:ea typeface="Calibri"/>
                <a:cs typeface="Calibri"/>
                <a:sym typeface="Calibri"/>
              </a:rPr>
              <a:t>berdasarkan kalimat </a:t>
            </a:r>
            <a:r>
              <a:rPr lang="en-US" sz="1800" b="1">
                <a:solidFill>
                  <a:srgbClr val="BC3213"/>
                </a:solidFill>
                <a:latin typeface="Calibri"/>
                <a:ea typeface="Calibri"/>
                <a:cs typeface="Calibri"/>
                <a:sym typeface="Calibri"/>
              </a:rPr>
              <a:t>asal</a:t>
            </a:r>
            <a:r>
              <a:rPr lang="en-US" sz="1800">
                <a:latin typeface="Calibri"/>
                <a:ea typeface="Calibri"/>
                <a:cs typeface="Calibri"/>
                <a:sym typeface="Calibri"/>
              </a:rPr>
              <a:t>.</a:t>
            </a:r>
            <a:endParaRPr sz="1800" b="0" i="0" u="none" strike="noStrike" cap="none">
              <a:solidFill>
                <a:srgbClr val="000000"/>
              </a:solidFill>
              <a:latin typeface="Calibri"/>
              <a:ea typeface="Calibri"/>
              <a:cs typeface="Calibri"/>
              <a:sym typeface="Calibri"/>
            </a:endParaRPr>
          </a:p>
        </p:txBody>
      </p:sp>
      <p:cxnSp>
        <p:nvCxnSpPr>
          <p:cNvPr id="810" name="Google Shape;810;g23bb90da801_1_243"/>
          <p:cNvCxnSpPr/>
          <p:nvPr/>
        </p:nvCxnSpPr>
        <p:spPr>
          <a:xfrm>
            <a:off x="2395600" y="3873300"/>
            <a:ext cx="406200" cy="0"/>
          </a:xfrm>
          <a:prstGeom prst="straightConnector1">
            <a:avLst/>
          </a:prstGeom>
          <a:noFill/>
          <a:ln w="19050" cap="flat" cmpd="sng">
            <a:solidFill>
              <a:srgbClr val="35509E"/>
            </a:solidFill>
            <a:prstDash val="solid"/>
            <a:round/>
            <a:headEnd type="none" w="sm" len="sm"/>
            <a:tailEnd type="triangle" w="med" len="med"/>
          </a:ln>
        </p:spPr>
      </p:cxnSp>
      <p:sp>
        <p:nvSpPr>
          <p:cNvPr id="811" name="Google Shape;811;g23bb90da801_1_243"/>
          <p:cNvSpPr/>
          <p:nvPr/>
        </p:nvSpPr>
        <p:spPr>
          <a:xfrm>
            <a:off x="1938700" y="4300725"/>
            <a:ext cx="4017300" cy="914100"/>
          </a:xfrm>
          <a:prstGeom prst="rect">
            <a:avLst/>
          </a:prstGeom>
          <a:solidFill>
            <a:srgbClr val="BC3213"/>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lt1"/>
                </a:solidFill>
                <a:latin typeface="Calibri"/>
                <a:ea typeface="Calibri"/>
                <a:cs typeface="Calibri"/>
                <a:sym typeface="Calibri"/>
              </a:rPr>
              <a:t>Proses </a:t>
            </a:r>
            <a:r>
              <a:rPr lang="en-US" sz="1800" b="1" i="1">
                <a:solidFill>
                  <a:schemeClr val="lt1"/>
                </a:solidFill>
                <a:latin typeface="Calibri"/>
                <a:ea typeface="Calibri"/>
                <a:cs typeface="Calibri"/>
                <a:sym typeface="Calibri"/>
              </a:rPr>
              <a:t>pre-training </a:t>
            </a:r>
            <a:r>
              <a:rPr lang="en-US" sz="1800">
                <a:solidFill>
                  <a:schemeClr val="lt1"/>
                </a:solidFill>
                <a:latin typeface="Calibri"/>
                <a:ea typeface="Calibri"/>
                <a:cs typeface="Calibri"/>
                <a:sym typeface="Calibri"/>
              </a:rPr>
              <a:t>memberikan model </a:t>
            </a:r>
            <a:r>
              <a:rPr lang="en-US" sz="1800">
                <a:solidFill>
                  <a:schemeClr val="accent4"/>
                </a:solidFill>
                <a:latin typeface="Calibri"/>
                <a:ea typeface="Calibri"/>
                <a:cs typeface="Calibri"/>
                <a:sym typeface="Calibri"/>
              </a:rPr>
              <a:t>pemahaman </a:t>
            </a:r>
            <a:r>
              <a:rPr lang="en-US" sz="1800">
                <a:solidFill>
                  <a:schemeClr val="lt1"/>
                </a:solidFill>
                <a:latin typeface="Calibri"/>
                <a:ea typeface="Calibri"/>
                <a:cs typeface="Calibri"/>
                <a:sym typeface="Calibri"/>
              </a:rPr>
              <a:t>tentang </a:t>
            </a:r>
            <a:r>
              <a:rPr lang="en-US" sz="1800">
                <a:solidFill>
                  <a:schemeClr val="accent4"/>
                </a:solidFill>
                <a:latin typeface="Calibri"/>
                <a:ea typeface="Calibri"/>
                <a:cs typeface="Calibri"/>
                <a:sym typeface="Calibri"/>
              </a:rPr>
              <a:t>bahasa Indonesia</a:t>
            </a:r>
            <a:r>
              <a:rPr lang="en-US" sz="1800">
                <a:solidFill>
                  <a:schemeClr val="lt1"/>
                </a:solidFill>
                <a:latin typeface="Calibri"/>
                <a:ea typeface="Calibri"/>
                <a:cs typeface="Calibri"/>
                <a:sym typeface="Calibri"/>
              </a:rPr>
              <a:t> secara umum</a:t>
            </a:r>
            <a:endParaRPr sz="1800" b="1" i="1">
              <a:solidFill>
                <a:schemeClr val="lt1"/>
              </a:solidFill>
              <a:latin typeface="Calibri"/>
              <a:ea typeface="Calibri"/>
              <a:cs typeface="Calibri"/>
              <a:sym typeface="Calibri"/>
            </a:endParaRPr>
          </a:p>
        </p:txBody>
      </p:sp>
      <p:sp>
        <p:nvSpPr>
          <p:cNvPr id="812" name="Google Shape;812;g23bb90da801_1_243"/>
          <p:cNvSpPr/>
          <p:nvPr/>
        </p:nvSpPr>
        <p:spPr>
          <a:xfrm>
            <a:off x="6600100" y="4300725"/>
            <a:ext cx="4394100" cy="914100"/>
          </a:xfrm>
          <a:prstGeom prst="rect">
            <a:avLst/>
          </a:prstGeom>
          <a:solidFill>
            <a:srgbClr val="BC3213"/>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lt1"/>
                </a:solidFill>
                <a:latin typeface="Calibri"/>
                <a:ea typeface="Calibri"/>
                <a:cs typeface="Calibri"/>
                <a:sym typeface="Calibri"/>
              </a:rPr>
              <a:t>Proses fine-tuning</a:t>
            </a:r>
            <a:r>
              <a:rPr lang="en-US" sz="1800">
                <a:solidFill>
                  <a:schemeClr val="lt1"/>
                </a:solidFill>
                <a:latin typeface="Calibri"/>
                <a:ea typeface="Calibri"/>
                <a:cs typeface="Calibri"/>
                <a:sym typeface="Calibri"/>
              </a:rPr>
              <a:t> akan mengkustomisasi model untuk memahami </a:t>
            </a:r>
            <a:r>
              <a:rPr lang="en-US" sz="1800">
                <a:solidFill>
                  <a:schemeClr val="accent4"/>
                </a:solidFill>
                <a:latin typeface="Calibri"/>
                <a:ea typeface="Calibri"/>
                <a:cs typeface="Calibri"/>
                <a:sym typeface="Calibri"/>
              </a:rPr>
              <a:t>hubungan logis</a:t>
            </a:r>
            <a:r>
              <a:rPr lang="en-US" sz="1800">
                <a:solidFill>
                  <a:schemeClr val="lt1"/>
                </a:solidFill>
                <a:latin typeface="Calibri"/>
                <a:ea typeface="Calibri"/>
                <a:cs typeface="Calibri"/>
                <a:sym typeface="Calibri"/>
              </a:rPr>
              <a:t> antara </a:t>
            </a:r>
            <a:r>
              <a:rPr lang="en-US" sz="1800">
                <a:solidFill>
                  <a:schemeClr val="accent4"/>
                </a:solidFill>
                <a:latin typeface="Calibri"/>
                <a:ea typeface="Calibri"/>
                <a:cs typeface="Calibri"/>
                <a:sym typeface="Calibri"/>
              </a:rPr>
              <a:t>premis </a:t>
            </a:r>
            <a:r>
              <a:rPr lang="en-US" sz="1800">
                <a:solidFill>
                  <a:schemeClr val="lt1"/>
                </a:solidFill>
                <a:latin typeface="Calibri"/>
                <a:ea typeface="Calibri"/>
                <a:cs typeface="Calibri"/>
                <a:sym typeface="Calibri"/>
              </a:rPr>
              <a:t>dan </a:t>
            </a:r>
            <a:r>
              <a:rPr lang="en-US" sz="1800">
                <a:solidFill>
                  <a:schemeClr val="accent4"/>
                </a:solidFill>
                <a:latin typeface="Calibri"/>
                <a:ea typeface="Calibri"/>
                <a:cs typeface="Calibri"/>
                <a:sym typeface="Calibri"/>
              </a:rPr>
              <a:t>hipotesis</a:t>
            </a:r>
            <a:r>
              <a:rPr lang="en-US" sz="1800">
                <a:solidFill>
                  <a:schemeClr val="lt1"/>
                </a:solidFill>
                <a:latin typeface="Calibri"/>
                <a:ea typeface="Calibri"/>
                <a:cs typeface="Calibri"/>
                <a:sym typeface="Calibri"/>
              </a:rPr>
              <a:t>. </a:t>
            </a:r>
            <a:endParaRPr sz="1800" b="1" i="1">
              <a:solidFill>
                <a:schemeClr val="lt1"/>
              </a:solidFill>
              <a:latin typeface="Calibri"/>
              <a:ea typeface="Calibri"/>
              <a:cs typeface="Calibri"/>
              <a:sym typeface="Calibri"/>
            </a:endParaRPr>
          </a:p>
        </p:txBody>
      </p:sp>
      <p:cxnSp>
        <p:nvCxnSpPr>
          <p:cNvPr id="813" name="Google Shape;813;g23bb90da801_1_243"/>
          <p:cNvCxnSpPr>
            <a:stCxn id="811" idx="3"/>
            <a:endCxn id="812" idx="1"/>
          </p:cNvCxnSpPr>
          <p:nvPr/>
        </p:nvCxnSpPr>
        <p:spPr>
          <a:xfrm>
            <a:off x="5956000" y="4757775"/>
            <a:ext cx="644100" cy="0"/>
          </a:xfrm>
          <a:prstGeom prst="straightConnector1">
            <a:avLst/>
          </a:prstGeom>
          <a:noFill/>
          <a:ln w="28575" cap="flat" cmpd="sng">
            <a:solidFill>
              <a:schemeClr val="dk2"/>
            </a:solidFill>
            <a:prstDash val="solid"/>
            <a:round/>
            <a:headEnd type="none" w="med" len="med"/>
            <a:tailEnd type="stealth" w="med" len="med"/>
          </a:ln>
        </p:spPr>
      </p:cxnSp>
      <p:sp>
        <p:nvSpPr>
          <p:cNvPr id="814" name="Google Shape;814;g23bb90da801_1_243"/>
          <p:cNvSpPr/>
          <p:nvPr/>
        </p:nvSpPr>
        <p:spPr>
          <a:xfrm>
            <a:off x="1938700" y="5465500"/>
            <a:ext cx="9055500" cy="692700"/>
          </a:xfrm>
          <a:prstGeom prst="roundRect">
            <a:avLst>
              <a:gd name="adj" fmla="val 50000"/>
            </a:avLst>
          </a:prstGeom>
          <a:solidFill>
            <a:schemeClr val="accent4"/>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1"/>
                </a:solidFill>
                <a:latin typeface="Calibri"/>
                <a:ea typeface="Calibri"/>
                <a:cs typeface="Calibri"/>
                <a:sym typeface="Calibri"/>
              </a:rPr>
              <a:t>Output</a:t>
            </a:r>
            <a:r>
              <a:rPr lang="en-US" sz="2000">
                <a:solidFill>
                  <a:schemeClr val="dk1"/>
                </a:solidFill>
                <a:latin typeface="Calibri"/>
                <a:ea typeface="Calibri"/>
                <a:cs typeface="Calibri"/>
                <a:sym typeface="Calibri"/>
              </a:rPr>
              <a:t>: Dua kolom pada </a:t>
            </a:r>
            <a:r>
              <a:rPr lang="en-US" sz="2000" i="1">
                <a:solidFill>
                  <a:schemeClr val="dk1"/>
                </a:solidFill>
                <a:latin typeface="Calibri"/>
                <a:ea typeface="Calibri"/>
                <a:cs typeface="Calibri"/>
                <a:sym typeface="Calibri"/>
              </a:rPr>
              <a:t>data frame </a:t>
            </a:r>
            <a:r>
              <a:rPr lang="en-US" sz="2000">
                <a:solidFill>
                  <a:schemeClr val="dk1"/>
                </a:solidFill>
                <a:latin typeface="Calibri"/>
                <a:ea typeface="Calibri"/>
                <a:cs typeface="Calibri"/>
                <a:sym typeface="Calibri"/>
              </a:rPr>
              <a:t>yang berisi keterangan </a:t>
            </a:r>
            <a:r>
              <a:rPr lang="en-US" sz="2000" b="1">
                <a:solidFill>
                  <a:schemeClr val="dk1"/>
                </a:solidFill>
                <a:latin typeface="Calibri"/>
                <a:ea typeface="Calibri"/>
                <a:cs typeface="Calibri"/>
                <a:sym typeface="Calibri"/>
              </a:rPr>
              <a:t>hubungan antar pasangan ayat </a:t>
            </a:r>
            <a:r>
              <a:rPr lang="en-US" sz="2000">
                <a:solidFill>
                  <a:schemeClr val="dk1"/>
                </a:solidFill>
                <a:latin typeface="Calibri"/>
                <a:ea typeface="Calibri"/>
                <a:cs typeface="Calibri"/>
                <a:sym typeface="Calibri"/>
              </a:rPr>
              <a:t>dan </a:t>
            </a:r>
            <a:r>
              <a:rPr lang="en-US" sz="2000" b="1">
                <a:solidFill>
                  <a:schemeClr val="dk1"/>
                </a:solidFill>
                <a:latin typeface="Calibri"/>
                <a:ea typeface="Calibri"/>
                <a:cs typeface="Calibri"/>
                <a:sym typeface="Calibri"/>
              </a:rPr>
              <a:t>nilai probabilitasnya</a:t>
            </a:r>
            <a:endParaRPr sz="1900" b="1">
              <a:solidFill>
                <a:schemeClr val="dk1"/>
              </a:solidFill>
            </a:endParaRPr>
          </a:p>
        </p:txBody>
      </p:sp>
      <p:cxnSp>
        <p:nvCxnSpPr>
          <p:cNvPr id="815" name="Google Shape;815;g23bb90da801_1_243"/>
          <p:cNvCxnSpPr/>
          <p:nvPr/>
        </p:nvCxnSpPr>
        <p:spPr>
          <a:xfrm flipH="1">
            <a:off x="1918550" y="2611475"/>
            <a:ext cx="13800" cy="622800"/>
          </a:xfrm>
          <a:prstGeom prst="straightConnector1">
            <a:avLst/>
          </a:prstGeom>
          <a:noFill/>
          <a:ln w="19050" cap="flat" cmpd="sng">
            <a:solidFill>
              <a:srgbClr val="35509E"/>
            </a:solidFill>
            <a:prstDash val="solid"/>
            <a:round/>
            <a:headEnd type="none" w="sm" len="sm"/>
            <a:tailEnd type="none" w="sm" len="sm"/>
          </a:ln>
        </p:spPr>
      </p:cxnSp>
      <p:sp>
        <p:nvSpPr>
          <p:cNvPr id="816" name="Google Shape;816;g23bb90da801_1_243"/>
          <p:cNvSpPr txBox="1"/>
          <p:nvPr/>
        </p:nvSpPr>
        <p:spPr>
          <a:xfrm>
            <a:off x="8711500" y="1286625"/>
            <a:ext cx="30828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600" b="1">
                <a:latin typeface="Calibri"/>
                <a:ea typeface="Calibri"/>
                <a:cs typeface="Calibri"/>
                <a:sym typeface="Calibri"/>
              </a:rPr>
              <a:t>(Mahendra </a:t>
            </a:r>
            <a:r>
              <a:rPr lang="en-US" sz="1600" b="1" i="1">
                <a:latin typeface="Calibri"/>
                <a:ea typeface="Calibri"/>
                <a:cs typeface="Calibri"/>
                <a:sym typeface="Calibri"/>
              </a:rPr>
              <a:t>et al.</a:t>
            </a:r>
            <a:r>
              <a:rPr lang="en-US" sz="1600" b="1">
                <a:latin typeface="Calibri"/>
                <a:ea typeface="Calibri"/>
                <a:cs typeface="Calibri"/>
                <a:sym typeface="Calibri"/>
              </a:rPr>
              <a:t> 2021)</a:t>
            </a:r>
            <a:endParaRPr sz="1600" b="0" u="none" strike="noStrike" cap="non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23bb90da801_1_394"/>
          <p:cNvSpPr/>
          <p:nvPr/>
        </p:nvSpPr>
        <p:spPr>
          <a:xfrm>
            <a:off x="865924" y="1366200"/>
            <a:ext cx="11048700" cy="49473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g23bb90da801_1_394"/>
          <p:cNvSpPr/>
          <p:nvPr/>
        </p:nvSpPr>
        <p:spPr>
          <a:xfrm>
            <a:off x="865875" y="1357300"/>
            <a:ext cx="11048700" cy="5067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g23bb90da801_1_394"/>
          <p:cNvSpPr/>
          <p:nvPr/>
        </p:nvSpPr>
        <p:spPr>
          <a:xfrm>
            <a:off x="1016700" y="1994950"/>
            <a:ext cx="3526200" cy="4167600"/>
          </a:xfrm>
          <a:prstGeom prst="roundRect">
            <a:avLst>
              <a:gd name="adj" fmla="val 16667"/>
            </a:avLst>
          </a:prstGeom>
          <a:solidFill>
            <a:srgbClr val="FFFFFF"/>
          </a:solidFill>
          <a:ln w="28575" cap="flat" cmpd="sng">
            <a:solidFill>
              <a:srgbClr val="344C9D"/>
            </a:solidFill>
            <a:prstDash val="solid"/>
            <a:round/>
            <a:headEnd type="none" w="sm" len="sm"/>
            <a:tailEnd type="none" w="sm" len="sm"/>
          </a:ln>
          <a:effectLst>
            <a:outerShdw blurRad="57150" dist="19050" dir="4680000" algn="bl" rotWithShape="0">
              <a:srgbClr val="000000">
                <a:alpha val="50000"/>
              </a:srgbClr>
            </a:outerShdw>
          </a:effectLst>
        </p:spPr>
        <p:txBody>
          <a:bodyPr spcFirstLastPara="1" wrap="square" lIns="121900" tIns="121900" rIns="121900" bIns="121900" anchor="ctr" anchorCtr="0">
            <a:noAutofit/>
          </a:bodyPr>
          <a:lstStyle/>
          <a:p>
            <a:pPr marL="0" lvl="0" indent="0" algn="just" rtl="0">
              <a:spcBef>
                <a:spcPts val="0"/>
              </a:spcBef>
              <a:spcAft>
                <a:spcPts val="0"/>
              </a:spcAft>
              <a:buNone/>
            </a:pPr>
            <a:endParaRPr sz="1300"/>
          </a:p>
        </p:txBody>
      </p:sp>
      <p:sp>
        <p:nvSpPr>
          <p:cNvPr id="824" name="Google Shape;824;g23bb90da801_1_394"/>
          <p:cNvSpPr/>
          <p:nvPr/>
        </p:nvSpPr>
        <p:spPr>
          <a:xfrm>
            <a:off x="7948425" y="1994950"/>
            <a:ext cx="3815400" cy="4167600"/>
          </a:xfrm>
          <a:prstGeom prst="roundRect">
            <a:avLst>
              <a:gd name="adj" fmla="val 16667"/>
            </a:avLst>
          </a:prstGeom>
          <a:solidFill>
            <a:srgbClr val="FFFFFF"/>
          </a:solidFill>
          <a:ln w="28575" cap="flat" cmpd="sng">
            <a:solidFill>
              <a:srgbClr val="344C9D"/>
            </a:solidFill>
            <a:prstDash val="solid"/>
            <a:round/>
            <a:headEnd type="none" w="sm" len="sm"/>
            <a:tailEnd type="none" w="sm" len="sm"/>
          </a:ln>
          <a:effectLst>
            <a:outerShdw blurRad="57150" dist="19050" dir="4680000" algn="bl" rotWithShape="0">
              <a:srgbClr val="000000">
                <a:alpha val="50000"/>
              </a:srgbClr>
            </a:outerShdw>
          </a:effectLst>
        </p:spPr>
        <p:txBody>
          <a:bodyPr spcFirstLastPara="1" wrap="square" lIns="121900" tIns="121900" rIns="121900" bIns="121900" anchor="ctr" anchorCtr="0">
            <a:noAutofit/>
          </a:bodyPr>
          <a:lstStyle/>
          <a:p>
            <a:pPr marL="0" lvl="0" indent="0" algn="just" rtl="0">
              <a:spcBef>
                <a:spcPts val="0"/>
              </a:spcBef>
              <a:spcAft>
                <a:spcPts val="0"/>
              </a:spcAft>
              <a:buNone/>
            </a:pPr>
            <a:endParaRPr sz="1300"/>
          </a:p>
        </p:txBody>
      </p:sp>
      <p:pic>
        <p:nvPicPr>
          <p:cNvPr id="825" name="Google Shape;825;g23bb90da801_1_394"/>
          <p:cNvPicPr preferRelativeResize="0"/>
          <p:nvPr/>
        </p:nvPicPr>
        <p:blipFill rotWithShape="1">
          <a:blip r:embed="rId3">
            <a:alphaModFix/>
          </a:blip>
          <a:srcRect l="5569" r="6309" b="6751"/>
          <a:stretch/>
        </p:blipFill>
        <p:spPr>
          <a:xfrm>
            <a:off x="8176757" y="2208775"/>
            <a:ext cx="3317943" cy="3756699"/>
          </a:xfrm>
          <a:prstGeom prst="rect">
            <a:avLst/>
          </a:prstGeom>
          <a:noFill/>
          <a:ln>
            <a:noFill/>
          </a:ln>
        </p:spPr>
      </p:pic>
      <p:sp>
        <p:nvSpPr>
          <p:cNvPr id="826" name="Google Shape;826;g23bb90da801_1_394"/>
          <p:cNvSpPr/>
          <p:nvPr/>
        </p:nvSpPr>
        <p:spPr>
          <a:xfrm flipH="1">
            <a:off x="4724638" y="2286225"/>
            <a:ext cx="384000" cy="418800"/>
          </a:xfrm>
          <a:prstGeom prst="roundRect">
            <a:avLst>
              <a:gd name="adj" fmla="val 5742"/>
            </a:avLst>
          </a:prstGeom>
          <a:solidFill>
            <a:srgbClr val="FEDB4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2200" b="1">
                <a:solidFill>
                  <a:schemeClr val="dk1"/>
                </a:solidFill>
                <a:latin typeface="Calibri"/>
                <a:ea typeface="Calibri"/>
                <a:cs typeface="Calibri"/>
                <a:sym typeface="Calibri"/>
              </a:rPr>
              <a:t>1</a:t>
            </a:r>
            <a:endParaRPr sz="2200" b="1" i="0" u="none" strike="noStrike" cap="none">
              <a:solidFill>
                <a:schemeClr val="dk1"/>
              </a:solidFill>
              <a:latin typeface="Calibri"/>
              <a:ea typeface="Calibri"/>
              <a:cs typeface="Calibri"/>
              <a:sym typeface="Calibri"/>
            </a:endParaRPr>
          </a:p>
        </p:txBody>
      </p:sp>
      <p:sp>
        <p:nvSpPr>
          <p:cNvPr id="827" name="Google Shape;827;g23bb90da801_1_394"/>
          <p:cNvSpPr/>
          <p:nvPr/>
        </p:nvSpPr>
        <p:spPr>
          <a:xfrm>
            <a:off x="5241275" y="2304225"/>
            <a:ext cx="2509800" cy="382800"/>
          </a:xfrm>
          <a:prstGeom prst="roundRect">
            <a:avLst>
              <a:gd name="adj" fmla="val 5742"/>
            </a:avLst>
          </a:prstGeom>
          <a:solidFill>
            <a:schemeClr val="accent1"/>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700" b="1">
                <a:solidFill>
                  <a:schemeClr val="lt1"/>
                </a:solidFill>
                <a:latin typeface="Calibri"/>
                <a:ea typeface="Calibri"/>
                <a:cs typeface="Calibri"/>
                <a:sym typeface="Calibri"/>
              </a:rPr>
              <a:t>Teknis &amp; Evaluasi</a:t>
            </a:r>
            <a:endParaRPr sz="1700" b="1" i="0" u="none" strike="noStrike" cap="none">
              <a:solidFill>
                <a:schemeClr val="lt1"/>
              </a:solidFill>
              <a:latin typeface="Calibri"/>
              <a:ea typeface="Calibri"/>
              <a:cs typeface="Calibri"/>
              <a:sym typeface="Calibri"/>
            </a:endParaRPr>
          </a:p>
        </p:txBody>
      </p:sp>
      <p:sp>
        <p:nvSpPr>
          <p:cNvPr id="828" name="Google Shape;828;g23bb90da801_1_394"/>
          <p:cNvSpPr/>
          <p:nvPr/>
        </p:nvSpPr>
        <p:spPr>
          <a:xfrm flipH="1">
            <a:off x="4724638" y="2890975"/>
            <a:ext cx="384000" cy="418800"/>
          </a:xfrm>
          <a:prstGeom prst="roundRect">
            <a:avLst>
              <a:gd name="adj" fmla="val 5742"/>
            </a:avLst>
          </a:prstGeom>
          <a:solidFill>
            <a:srgbClr val="FEDB4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2200" b="1">
                <a:solidFill>
                  <a:schemeClr val="dk1"/>
                </a:solidFill>
                <a:latin typeface="Calibri"/>
                <a:ea typeface="Calibri"/>
                <a:cs typeface="Calibri"/>
                <a:sym typeface="Calibri"/>
              </a:rPr>
              <a:t>2</a:t>
            </a:r>
            <a:endParaRPr sz="2200" b="1" i="0" u="none" strike="noStrike" cap="none">
              <a:solidFill>
                <a:schemeClr val="dk1"/>
              </a:solidFill>
              <a:latin typeface="Calibri"/>
              <a:ea typeface="Calibri"/>
              <a:cs typeface="Calibri"/>
              <a:sym typeface="Calibri"/>
            </a:endParaRPr>
          </a:p>
        </p:txBody>
      </p:sp>
      <p:sp>
        <p:nvSpPr>
          <p:cNvPr id="829" name="Google Shape;829;g23bb90da801_1_394"/>
          <p:cNvSpPr/>
          <p:nvPr/>
        </p:nvSpPr>
        <p:spPr>
          <a:xfrm>
            <a:off x="5241275" y="2908975"/>
            <a:ext cx="2504100" cy="382800"/>
          </a:xfrm>
          <a:prstGeom prst="roundRect">
            <a:avLst>
              <a:gd name="adj" fmla="val 5742"/>
            </a:avLst>
          </a:prstGeom>
          <a:solidFill>
            <a:schemeClr val="accent1"/>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700" b="1">
                <a:solidFill>
                  <a:schemeClr val="lt1"/>
                </a:solidFill>
                <a:latin typeface="Calibri"/>
                <a:ea typeface="Calibri"/>
                <a:cs typeface="Calibri"/>
                <a:sym typeface="Calibri"/>
              </a:rPr>
              <a:t>Perangkat Pemerintah</a:t>
            </a:r>
            <a:endParaRPr sz="1700" b="1" i="0" u="none" strike="noStrike" cap="none">
              <a:solidFill>
                <a:schemeClr val="lt1"/>
              </a:solidFill>
              <a:latin typeface="Calibri"/>
              <a:ea typeface="Calibri"/>
              <a:cs typeface="Calibri"/>
              <a:sym typeface="Calibri"/>
            </a:endParaRPr>
          </a:p>
        </p:txBody>
      </p:sp>
      <p:sp>
        <p:nvSpPr>
          <p:cNvPr id="830" name="Google Shape;830;g23bb90da801_1_394"/>
          <p:cNvSpPr/>
          <p:nvPr/>
        </p:nvSpPr>
        <p:spPr>
          <a:xfrm flipH="1">
            <a:off x="4724638" y="3495725"/>
            <a:ext cx="384000" cy="418800"/>
          </a:xfrm>
          <a:prstGeom prst="roundRect">
            <a:avLst>
              <a:gd name="adj" fmla="val 5742"/>
            </a:avLst>
          </a:prstGeom>
          <a:solidFill>
            <a:srgbClr val="FEDB4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2200" b="1">
                <a:solidFill>
                  <a:schemeClr val="dk1"/>
                </a:solidFill>
                <a:latin typeface="Calibri"/>
                <a:ea typeface="Calibri"/>
                <a:cs typeface="Calibri"/>
                <a:sym typeface="Calibri"/>
              </a:rPr>
              <a:t>3</a:t>
            </a:r>
            <a:endParaRPr sz="2200" b="1" i="0" u="none" strike="noStrike" cap="none">
              <a:solidFill>
                <a:schemeClr val="dk1"/>
              </a:solidFill>
              <a:latin typeface="Calibri"/>
              <a:ea typeface="Calibri"/>
              <a:cs typeface="Calibri"/>
              <a:sym typeface="Calibri"/>
            </a:endParaRPr>
          </a:p>
        </p:txBody>
      </p:sp>
      <p:sp>
        <p:nvSpPr>
          <p:cNvPr id="831" name="Google Shape;831;g23bb90da801_1_394"/>
          <p:cNvSpPr/>
          <p:nvPr/>
        </p:nvSpPr>
        <p:spPr>
          <a:xfrm>
            <a:off x="5246900" y="3513725"/>
            <a:ext cx="2504100" cy="382800"/>
          </a:xfrm>
          <a:prstGeom prst="roundRect">
            <a:avLst>
              <a:gd name="adj" fmla="val 5742"/>
            </a:avLst>
          </a:prstGeom>
          <a:solidFill>
            <a:schemeClr val="accent1"/>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700" b="1">
                <a:solidFill>
                  <a:schemeClr val="lt1"/>
                </a:solidFill>
                <a:latin typeface="Calibri"/>
                <a:ea typeface="Calibri"/>
                <a:cs typeface="Calibri"/>
                <a:sym typeface="Calibri"/>
              </a:rPr>
              <a:t>Industri &amp; Sumber Daya</a:t>
            </a:r>
            <a:endParaRPr sz="1700" b="1" i="0" u="none" strike="noStrike" cap="none">
              <a:solidFill>
                <a:schemeClr val="lt1"/>
              </a:solidFill>
              <a:latin typeface="Calibri"/>
              <a:ea typeface="Calibri"/>
              <a:cs typeface="Calibri"/>
              <a:sym typeface="Calibri"/>
            </a:endParaRPr>
          </a:p>
        </p:txBody>
      </p:sp>
      <p:sp>
        <p:nvSpPr>
          <p:cNvPr id="832" name="Google Shape;832;g23bb90da801_1_394"/>
          <p:cNvSpPr/>
          <p:nvPr/>
        </p:nvSpPr>
        <p:spPr>
          <a:xfrm flipH="1">
            <a:off x="4724650" y="4100475"/>
            <a:ext cx="384000" cy="506700"/>
          </a:xfrm>
          <a:prstGeom prst="roundRect">
            <a:avLst>
              <a:gd name="adj" fmla="val 5742"/>
            </a:avLst>
          </a:prstGeom>
          <a:solidFill>
            <a:srgbClr val="FEDB4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2200" b="1">
                <a:solidFill>
                  <a:schemeClr val="dk1"/>
                </a:solidFill>
                <a:latin typeface="Calibri"/>
                <a:ea typeface="Calibri"/>
                <a:cs typeface="Calibri"/>
                <a:sym typeface="Calibri"/>
              </a:rPr>
              <a:t>4</a:t>
            </a:r>
            <a:endParaRPr sz="2200" b="1" i="0" u="none" strike="noStrike" cap="none">
              <a:solidFill>
                <a:schemeClr val="dk1"/>
              </a:solidFill>
              <a:latin typeface="Calibri"/>
              <a:ea typeface="Calibri"/>
              <a:cs typeface="Calibri"/>
              <a:sym typeface="Calibri"/>
            </a:endParaRPr>
          </a:p>
        </p:txBody>
      </p:sp>
      <p:sp>
        <p:nvSpPr>
          <p:cNvPr id="833" name="Google Shape;833;g23bb90da801_1_394"/>
          <p:cNvSpPr/>
          <p:nvPr/>
        </p:nvSpPr>
        <p:spPr>
          <a:xfrm>
            <a:off x="5246850" y="4106775"/>
            <a:ext cx="2504100" cy="506700"/>
          </a:xfrm>
          <a:prstGeom prst="roundRect">
            <a:avLst>
              <a:gd name="adj" fmla="val 5742"/>
            </a:avLst>
          </a:prstGeom>
          <a:solidFill>
            <a:schemeClr val="accent1"/>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600" b="1">
                <a:solidFill>
                  <a:schemeClr val="lt1"/>
                </a:solidFill>
                <a:latin typeface="Calibri"/>
                <a:ea typeface="Calibri"/>
                <a:cs typeface="Calibri"/>
                <a:sym typeface="Calibri"/>
              </a:rPr>
              <a:t>Modal, Kredit, &amp; Perbankan</a:t>
            </a:r>
            <a:endParaRPr sz="1600" b="1" i="0" u="none" strike="noStrike" cap="none">
              <a:solidFill>
                <a:schemeClr val="lt1"/>
              </a:solidFill>
              <a:latin typeface="Calibri"/>
              <a:ea typeface="Calibri"/>
              <a:cs typeface="Calibri"/>
              <a:sym typeface="Calibri"/>
            </a:endParaRPr>
          </a:p>
        </p:txBody>
      </p:sp>
      <p:sp>
        <p:nvSpPr>
          <p:cNvPr id="834" name="Google Shape;834;g23bb90da801_1_394"/>
          <p:cNvSpPr/>
          <p:nvPr/>
        </p:nvSpPr>
        <p:spPr>
          <a:xfrm flipH="1">
            <a:off x="4724638" y="4781425"/>
            <a:ext cx="384000" cy="418800"/>
          </a:xfrm>
          <a:prstGeom prst="roundRect">
            <a:avLst>
              <a:gd name="adj" fmla="val 5742"/>
            </a:avLst>
          </a:prstGeom>
          <a:solidFill>
            <a:srgbClr val="FEDB4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2200" b="1">
                <a:solidFill>
                  <a:schemeClr val="dk1"/>
                </a:solidFill>
                <a:latin typeface="Calibri"/>
                <a:ea typeface="Calibri"/>
                <a:cs typeface="Calibri"/>
                <a:sym typeface="Calibri"/>
              </a:rPr>
              <a:t>5</a:t>
            </a:r>
            <a:endParaRPr sz="2200" b="1" i="0" u="none" strike="noStrike" cap="none">
              <a:solidFill>
                <a:schemeClr val="dk1"/>
              </a:solidFill>
              <a:latin typeface="Calibri"/>
              <a:ea typeface="Calibri"/>
              <a:cs typeface="Calibri"/>
              <a:sym typeface="Calibri"/>
            </a:endParaRPr>
          </a:p>
        </p:txBody>
      </p:sp>
      <p:sp>
        <p:nvSpPr>
          <p:cNvPr id="835" name="Google Shape;835;g23bb90da801_1_394"/>
          <p:cNvSpPr/>
          <p:nvPr/>
        </p:nvSpPr>
        <p:spPr>
          <a:xfrm>
            <a:off x="5246850" y="4799425"/>
            <a:ext cx="2504100" cy="382800"/>
          </a:xfrm>
          <a:prstGeom prst="roundRect">
            <a:avLst>
              <a:gd name="adj" fmla="val 5742"/>
            </a:avLst>
          </a:prstGeom>
          <a:solidFill>
            <a:schemeClr val="accent1"/>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600" b="1">
                <a:solidFill>
                  <a:schemeClr val="lt1"/>
                </a:solidFill>
                <a:latin typeface="Calibri"/>
                <a:ea typeface="Calibri"/>
                <a:cs typeface="Calibri"/>
                <a:sym typeface="Calibri"/>
              </a:rPr>
              <a:t>Kebijakan Modal &amp; Subsidi</a:t>
            </a:r>
            <a:endParaRPr sz="1600" b="1" i="0" u="none" strike="noStrike" cap="none">
              <a:solidFill>
                <a:schemeClr val="lt1"/>
              </a:solidFill>
              <a:latin typeface="Calibri"/>
              <a:ea typeface="Calibri"/>
              <a:cs typeface="Calibri"/>
              <a:sym typeface="Calibri"/>
            </a:endParaRPr>
          </a:p>
        </p:txBody>
      </p:sp>
      <p:sp>
        <p:nvSpPr>
          <p:cNvPr id="836" name="Google Shape;836;g23bb90da801_1_394"/>
          <p:cNvSpPr/>
          <p:nvPr/>
        </p:nvSpPr>
        <p:spPr>
          <a:xfrm flipH="1">
            <a:off x="4724638" y="5386175"/>
            <a:ext cx="384000" cy="561300"/>
          </a:xfrm>
          <a:prstGeom prst="roundRect">
            <a:avLst>
              <a:gd name="adj" fmla="val 5742"/>
            </a:avLst>
          </a:prstGeom>
          <a:solidFill>
            <a:srgbClr val="FEDB4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2200" b="1">
                <a:solidFill>
                  <a:schemeClr val="dk1"/>
                </a:solidFill>
                <a:latin typeface="Calibri"/>
                <a:ea typeface="Calibri"/>
                <a:cs typeface="Calibri"/>
                <a:sym typeface="Calibri"/>
              </a:rPr>
              <a:t>6</a:t>
            </a:r>
            <a:endParaRPr sz="2200" b="1" i="0" u="none" strike="noStrike" cap="none">
              <a:solidFill>
                <a:schemeClr val="dk1"/>
              </a:solidFill>
              <a:latin typeface="Calibri"/>
              <a:ea typeface="Calibri"/>
              <a:cs typeface="Calibri"/>
              <a:sym typeface="Calibri"/>
            </a:endParaRPr>
          </a:p>
        </p:txBody>
      </p:sp>
      <p:sp>
        <p:nvSpPr>
          <p:cNvPr id="837" name="Google Shape;837;g23bb90da801_1_394"/>
          <p:cNvSpPr/>
          <p:nvPr/>
        </p:nvSpPr>
        <p:spPr>
          <a:xfrm>
            <a:off x="5246850" y="5404175"/>
            <a:ext cx="2504100" cy="561300"/>
          </a:xfrm>
          <a:prstGeom prst="roundRect">
            <a:avLst>
              <a:gd name="adj" fmla="val 5742"/>
            </a:avLst>
          </a:prstGeom>
          <a:solidFill>
            <a:schemeClr val="accent1"/>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600" b="1">
                <a:solidFill>
                  <a:schemeClr val="lt1"/>
                </a:solidFill>
                <a:latin typeface="Calibri"/>
                <a:ea typeface="Calibri"/>
                <a:cs typeface="Calibri"/>
                <a:sym typeface="Calibri"/>
              </a:rPr>
              <a:t>Wewenang, Anggaran, &amp; Inventarisasi</a:t>
            </a:r>
            <a:endParaRPr sz="1600" b="1" i="0" u="none" strike="noStrike" cap="none">
              <a:solidFill>
                <a:schemeClr val="lt1"/>
              </a:solidFill>
              <a:latin typeface="Calibri"/>
              <a:ea typeface="Calibri"/>
              <a:cs typeface="Calibri"/>
              <a:sym typeface="Calibri"/>
            </a:endParaRPr>
          </a:p>
        </p:txBody>
      </p:sp>
      <p:sp>
        <p:nvSpPr>
          <p:cNvPr id="838" name="Google Shape;838;g23bb90da801_1_394"/>
          <p:cNvSpPr/>
          <p:nvPr/>
        </p:nvSpPr>
        <p:spPr>
          <a:xfrm>
            <a:off x="1173635" y="3871863"/>
            <a:ext cx="3212400" cy="987600"/>
          </a:xfrm>
          <a:prstGeom prst="rect">
            <a:avLst/>
          </a:prstGeom>
          <a:solidFill>
            <a:schemeClr val="accent4"/>
          </a:solidFill>
          <a:ln w="9525" cap="flat" cmpd="sng">
            <a:solidFill>
              <a:schemeClr val="accent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Calibri"/>
                <a:ea typeface="Calibri"/>
                <a:cs typeface="Calibri"/>
                <a:sym typeface="Calibri"/>
              </a:rPr>
              <a:t>Titik Optimum</a:t>
            </a:r>
            <a:endParaRPr sz="1900" b="1">
              <a:latin typeface="Calibri"/>
              <a:ea typeface="Calibri"/>
              <a:cs typeface="Calibri"/>
              <a:sym typeface="Calibri"/>
            </a:endParaRPr>
          </a:p>
          <a:p>
            <a:pPr marL="0" lvl="0" indent="0" algn="ctr" rtl="0">
              <a:spcBef>
                <a:spcPts val="0"/>
              </a:spcBef>
              <a:spcAft>
                <a:spcPts val="0"/>
              </a:spcAft>
              <a:buNone/>
            </a:pPr>
            <a:r>
              <a:rPr lang="en-US" sz="1900" i="1">
                <a:solidFill>
                  <a:schemeClr val="dk1"/>
                </a:solidFill>
                <a:latin typeface="Calibri"/>
                <a:ea typeface="Calibri"/>
                <a:cs typeface="Calibri"/>
                <a:sym typeface="Calibri"/>
              </a:rPr>
              <a:t>Coherence score</a:t>
            </a:r>
            <a:r>
              <a:rPr lang="en-US" sz="1900">
                <a:solidFill>
                  <a:schemeClr val="dk1"/>
                </a:solidFill>
                <a:latin typeface="Calibri"/>
                <a:ea typeface="Calibri"/>
                <a:cs typeface="Calibri"/>
                <a:sym typeface="Calibri"/>
              </a:rPr>
              <a:t> = 0,42</a:t>
            </a:r>
            <a:endParaRPr sz="190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US" sz="1900" i="1">
                <a:solidFill>
                  <a:schemeClr val="dk1"/>
                </a:solidFill>
                <a:latin typeface="Calibri"/>
                <a:ea typeface="Calibri"/>
                <a:cs typeface="Calibri"/>
                <a:sym typeface="Calibri"/>
              </a:rPr>
              <a:t>Perplexity</a:t>
            </a:r>
            <a:r>
              <a:rPr lang="en-US" sz="1900">
                <a:solidFill>
                  <a:schemeClr val="dk1"/>
                </a:solidFill>
                <a:latin typeface="Calibri"/>
                <a:ea typeface="Calibri"/>
                <a:cs typeface="Calibri"/>
                <a:sym typeface="Calibri"/>
              </a:rPr>
              <a:t> = -11,51</a:t>
            </a:r>
            <a:endParaRPr sz="1900" b="1">
              <a:solidFill>
                <a:schemeClr val="dk1"/>
              </a:solidFill>
              <a:latin typeface="Calibri"/>
              <a:ea typeface="Calibri"/>
              <a:cs typeface="Calibri"/>
              <a:sym typeface="Calibri"/>
            </a:endParaRPr>
          </a:p>
        </p:txBody>
      </p:sp>
      <p:sp>
        <p:nvSpPr>
          <p:cNvPr id="839" name="Google Shape;839;g23bb90da801_1_394"/>
          <p:cNvSpPr/>
          <p:nvPr/>
        </p:nvSpPr>
        <p:spPr>
          <a:xfrm>
            <a:off x="1142858" y="2463000"/>
            <a:ext cx="3273900" cy="318300"/>
          </a:xfrm>
          <a:prstGeom prst="roundRect">
            <a:avLst>
              <a:gd name="adj" fmla="val 16667"/>
            </a:avLst>
          </a:prstGeom>
          <a:solidFill>
            <a:schemeClr val="accent1"/>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900" b="1">
                <a:solidFill>
                  <a:schemeClr val="lt1"/>
                </a:solidFill>
                <a:latin typeface="Calibri"/>
                <a:ea typeface="Calibri"/>
                <a:cs typeface="Calibri"/>
                <a:sym typeface="Calibri"/>
              </a:rPr>
              <a:t>Jumlah Topik </a:t>
            </a:r>
            <a:endParaRPr b="1">
              <a:solidFill>
                <a:schemeClr val="lt1"/>
              </a:solidFill>
            </a:endParaRPr>
          </a:p>
        </p:txBody>
      </p:sp>
      <p:sp>
        <p:nvSpPr>
          <p:cNvPr id="840" name="Google Shape;840;g23bb90da801_1_394"/>
          <p:cNvSpPr txBox="1"/>
          <p:nvPr/>
        </p:nvSpPr>
        <p:spPr>
          <a:xfrm>
            <a:off x="1016700" y="2917700"/>
            <a:ext cx="35262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4000" b="1">
                <a:solidFill>
                  <a:schemeClr val="dk1"/>
                </a:solidFill>
                <a:latin typeface="Calibri"/>
                <a:ea typeface="Calibri"/>
                <a:cs typeface="Calibri"/>
                <a:sym typeface="Calibri"/>
              </a:rPr>
              <a:t>15</a:t>
            </a:r>
            <a:endParaRPr sz="4000" b="1">
              <a:solidFill>
                <a:schemeClr val="dk1"/>
              </a:solidFill>
              <a:latin typeface="Calibri"/>
              <a:ea typeface="Calibri"/>
              <a:cs typeface="Calibri"/>
              <a:sym typeface="Calibri"/>
            </a:endParaRPr>
          </a:p>
          <a:p>
            <a:pPr marL="0" marR="0" lvl="0" indent="0" algn="just" rtl="0">
              <a:lnSpc>
                <a:spcPct val="80000"/>
              </a:lnSpc>
              <a:spcBef>
                <a:spcPts val="0"/>
              </a:spcBef>
              <a:spcAft>
                <a:spcPts val="0"/>
              </a:spcAft>
              <a:buClr>
                <a:srgbClr val="000000"/>
              </a:buClr>
              <a:buSzPts val="1400"/>
              <a:buFont typeface="Arial"/>
              <a:buNone/>
            </a:pPr>
            <a:endParaRPr sz="4000">
              <a:latin typeface="Calibri"/>
              <a:ea typeface="Calibri"/>
              <a:cs typeface="Calibri"/>
              <a:sym typeface="Calibri"/>
            </a:endParaRPr>
          </a:p>
        </p:txBody>
      </p:sp>
      <p:sp>
        <p:nvSpPr>
          <p:cNvPr id="841" name="Google Shape;841;g23bb90da801_1_394"/>
          <p:cNvSpPr/>
          <p:nvPr/>
        </p:nvSpPr>
        <p:spPr>
          <a:xfrm>
            <a:off x="2398075" y="2933738"/>
            <a:ext cx="795600" cy="785700"/>
          </a:xfrm>
          <a:prstGeom prst="ellipse">
            <a:avLst/>
          </a:prstGeom>
          <a:noFill/>
          <a:ln w="28575" cap="flat" cmpd="sng">
            <a:solidFill>
              <a:srgbClr val="9B30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g23bb90da801_1_394"/>
          <p:cNvSpPr txBox="1"/>
          <p:nvPr/>
        </p:nvSpPr>
        <p:spPr>
          <a:xfrm>
            <a:off x="1032779" y="4819175"/>
            <a:ext cx="3526200" cy="1219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700">
                <a:latin typeface="Calibri"/>
                <a:ea typeface="Calibri"/>
                <a:cs typeface="Calibri"/>
                <a:sym typeface="Calibri"/>
              </a:rPr>
              <a:t>Model menghasilkan topik-topik yang mudah dipahami dan diinterpretasikan oleh manusia</a:t>
            </a:r>
            <a:endParaRPr sz="1700">
              <a:latin typeface="Calibri"/>
              <a:ea typeface="Calibri"/>
              <a:cs typeface="Calibri"/>
              <a:sym typeface="Calibri"/>
            </a:endParaRPr>
          </a:p>
        </p:txBody>
      </p:sp>
      <p:sp>
        <p:nvSpPr>
          <p:cNvPr id="843" name="Google Shape;843;g23bb90da801_1_394"/>
          <p:cNvSpPr txBox="1"/>
          <p:nvPr/>
        </p:nvSpPr>
        <p:spPr>
          <a:xfrm>
            <a:off x="3316342" y="1000905"/>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1">
                <a:solidFill>
                  <a:schemeClr val="lt1"/>
                </a:solidFill>
                <a:latin typeface="Calibri"/>
                <a:ea typeface="Calibri"/>
                <a:cs typeface="Calibri"/>
                <a:sym typeface="Calibri"/>
              </a:rPr>
              <a:t>Topic Modelling</a:t>
            </a:r>
            <a:r>
              <a:rPr lang="en-US" sz="2700" b="1">
                <a:solidFill>
                  <a:schemeClr val="lt1"/>
                </a:solidFill>
                <a:latin typeface="Calibri"/>
                <a:ea typeface="Calibri"/>
                <a:cs typeface="Calibri"/>
                <a:sym typeface="Calibri"/>
              </a:rPr>
              <a:t> - LDA</a:t>
            </a:r>
            <a:endParaRPr sz="2700" b="1">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g23bb90da801_1_428"/>
          <p:cNvSpPr/>
          <p:nvPr/>
        </p:nvSpPr>
        <p:spPr>
          <a:xfrm>
            <a:off x="865925" y="1366200"/>
            <a:ext cx="11048700" cy="51843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g23bb90da801_1_428"/>
          <p:cNvSpPr/>
          <p:nvPr/>
        </p:nvSpPr>
        <p:spPr>
          <a:xfrm>
            <a:off x="865875" y="1357300"/>
            <a:ext cx="11048700" cy="5067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g23bb90da801_1_428"/>
          <p:cNvSpPr txBox="1"/>
          <p:nvPr/>
        </p:nvSpPr>
        <p:spPr>
          <a:xfrm>
            <a:off x="3316342" y="1000905"/>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1">
                <a:solidFill>
                  <a:schemeClr val="lt1"/>
                </a:solidFill>
                <a:latin typeface="Calibri"/>
                <a:ea typeface="Calibri"/>
                <a:cs typeface="Calibri"/>
                <a:sym typeface="Calibri"/>
              </a:rPr>
              <a:t>Fine-Tuning </a:t>
            </a:r>
            <a:r>
              <a:rPr lang="en-US" sz="2700" b="1">
                <a:solidFill>
                  <a:schemeClr val="lt1"/>
                </a:solidFill>
                <a:latin typeface="Calibri"/>
                <a:ea typeface="Calibri"/>
                <a:cs typeface="Calibri"/>
                <a:sym typeface="Calibri"/>
              </a:rPr>
              <a:t>Model </a:t>
            </a:r>
            <a:endParaRPr sz="2700" b="1">
              <a:solidFill>
                <a:schemeClr val="lt1"/>
              </a:solidFill>
              <a:latin typeface="Calibri"/>
              <a:ea typeface="Calibri"/>
              <a:cs typeface="Calibri"/>
              <a:sym typeface="Calibri"/>
            </a:endParaRPr>
          </a:p>
        </p:txBody>
      </p:sp>
      <p:sp>
        <p:nvSpPr>
          <p:cNvPr id="851" name="Google Shape;851;g23bb90da801_1_428"/>
          <p:cNvSpPr/>
          <p:nvPr/>
        </p:nvSpPr>
        <p:spPr>
          <a:xfrm>
            <a:off x="1469100" y="3737650"/>
            <a:ext cx="2376900" cy="1954200"/>
          </a:xfrm>
          <a:prstGeom prst="roundRect">
            <a:avLst>
              <a:gd name="adj" fmla="val 304"/>
            </a:avLst>
          </a:prstGeom>
          <a:solidFill>
            <a:srgbClr val="53110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852" name="Google Shape;852;g23bb90da801_1_428"/>
          <p:cNvGraphicFramePr/>
          <p:nvPr/>
        </p:nvGraphicFramePr>
        <p:xfrm>
          <a:off x="1383275" y="3739800"/>
          <a:ext cx="2855675" cy="1954275"/>
        </p:xfrm>
        <a:graphic>
          <a:graphicData uri="http://schemas.openxmlformats.org/drawingml/2006/table">
            <a:tbl>
              <a:tblPr>
                <a:noFill/>
                <a:tableStyleId>{A1A5D0E6-AEE3-43A5-8672-FDE2561293FF}</a:tableStyleId>
              </a:tblPr>
              <a:tblGrid>
                <a:gridCol w="1098300">
                  <a:extLst>
                    <a:ext uri="{9D8B030D-6E8A-4147-A177-3AD203B41FA5}">
                      <a16:colId xmlns:a16="http://schemas.microsoft.com/office/drawing/2014/main" val="20000"/>
                    </a:ext>
                  </a:extLst>
                </a:gridCol>
                <a:gridCol w="1757375">
                  <a:extLst>
                    <a:ext uri="{9D8B030D-6E8A-4147-A177-3AD203B41FA5}">
                      <a16:colId xmlns:a16="http://schemas.microsoft.com/office/drawing/2014/main" val="20001"/>
                    </a:ext>
                  </a:extLst>
                </a:gridCol>
              </a:tblGrid>
              <a:tr h="507600">
                <a:tc>
                  <a:txBody>
                    <a:bodyPr/>
                    <a:lstStyle/>
                    <a:p>
                      <a:pPr marL="0" lvl="0" indent="0" algn="ctr" rtl="0">
                        <a:spcBef>
                          <a:spcPts val="0"/>
                        </a:spcBef>
                        <a:spcAft>
                          <a:spcPts val="0"/>
                        </a:spcAft>
                        <a:buNone/>
                      </a:pPr>
                      <a:r>
                        <a:rPr lang="en-US" sz="1600" b="1">
                          <a:solidFill>
                            <a:schemeClr val="lt1"/>
                          </a:solidFill>
                          <a:latin typeface="Calibri"/>
                          <a:ea typeface="Calibri"/>
                          <a:cs typeface="Calibri"/>
                          <a:sym typeface="Calibri"/>
                        </a:rPr>
                        <a:t>Data</a:t>
                      </a:r>
                      <a:endParaRPr sz="1600" b="1">
                        <a:solidFill>
                          <a:schemeClr val="lt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b="1">
                          <a:solidFill>
                            <a:schemeClr val="lt1"/>
                          </a:solidFill>
                          <a:latin typeface="Calibri"/>
                          <a:ea typeface="Calibri"/>
                          <a:cs typeface="Calibri"/>
                          <a:sym typeface="Calibri"/>
                        </a:rPr>
                        <a:t>Jumlah Data</a:t>
                      </a:r>
                      <a:endParaRPr sz="1600" b="1">
                        <a:solidFill>
                          <a:schemeClr val="lt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82225">
                <a:tc>
                  <a:txBody>
                    <a:bodyPr/>
                    <a:lstStyle/>
                    <a:p>
                      <a:pPr marL="0" lvl="0" indent="0" algn="ctr" rtl="0">
                        <a:spcBef>
                          <a:spcPts val="0"/>
                        </a:spcBef>
                        <a:spcAft>
                          <a:spcPts val="0"/>
                        </a:spcAft>
                        <a:buNone/>
                      </a:pPr>
                      <a:r>
                        <a:rPr lang="en-US" sz="1600" b="1" i="1">
                          <a:solidFill>
                            <a:schemeClr val="dk1"/>
                          </a:solidFill>
                          <a:latin typeface="Calibri"/>
                          <a:ea typeface="Calibri"/>
                          <a:cs typeface="Calibri"/>
                          <a:sym typeface="Calibri"/>
                        </a:rPr>
                        <a:t>Training</a:t>
                      </a:r>
                      <a:endParaRPr sz="1600" b="1" i="1">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rgbClr val="F7F7F8"/>
                    </a:solidFill>
                  </a:tcPr>
                </a:tc>
                <a:tc>
                  <a:txBody>
                    <a:bodyPr/>
                    <a:lstStyle/>
                    <a:p>
                      <a:pPr marL="0" lvl="0" indent="0" algn="ctr" rtl="0">
                        <a:spcBef>
                          <a:spcPts val="0"/>
                        </a:spcBef>
                        <a:spcAft>
                          <a:spcPts val="0"/>
                        </a:spcAft>
                        <a:buNone/>
                      </a:pPr>
                      <a:r>
                        <a:rPr lang="en-US" sz="1600">
                          <a:solidFill>
                            <a:schemeClr val="dk1"/>
                          </a:solidFill>
                        </a:rPr>
                        <a:t>10.330</a:t>
                      </a:r>
                      <a:endParaRPr sz="1600">
                        <a:solidFill>
                          <a:schemeClr val="dk1"/>
                        </a:solidFill>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rgbClr val="F7F7F8"/>
                    </a:solidFill>
                  </a:tcPr>
                </a:tc>
                <a:extLst>
                  <a:ext uri="{0D108BD9-81ED-4DB2-BD59-A6C34878D82A}">
                    <a16:rowId xmlns:a16="http://schemas.microsoft.com/office/drawing/2014/main" val="10001"/>
                  </a:ext>
                </a:extLst>
              </a:tr>
              <a:tr h="482225">
                <a:tc>
                  <a:txBody>
                    <a:bodyPr/>
                    <a:lstStyle/>
                    <a:p>
                      <a:pPr marL="0" lvl="0" indent="0" algn="ctr" rtl="0">
                        <a:spcBef>
                          <a:spcPts val="0"/>
                        </a:spcBef>
                        <a:spcAft>
                          <a:spcPts val="0"/>
                        </a:spcAft>
                        <a:buNone/>
                      </a:pPr>
                      <a:r>
                        <a:rPr lang="en-US" sz="1600" b="1" i="1">
                          <a:solidFill>
                            <a:schemeClr val="dk1"/>
                          </a:solidFill>
                          <a:latin typeface="Calibri"/>
                          <a:ea typeface="Calibri"/>
                          <a:cs typeface="Calibri"/>
                          <a:sym typeface="Calibri"/>
                        </a:rPr>
                        <a:t>Testing</a:t>
                      </a:r>
                      <a:endParaRPr sz="1600" b="1" i="1">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rgbClr val="F7F7F8"/>
                    </a:solidFill>
                  </a:tcPr>
                </a:tc>
                <a:tc>
                  <a:txBody>
                    <a:bodyPr/>
                    <a:lstStyle/>
                    <a:p>
                      <a:pPr marL="0" lvl="0" indent="0" algn="ctr" rtl="0">
                        <a:spcBef>
                          <a:spcPts val="0"/>
                        </a:spcBef>
                        <a:spcAft>
                          <a:spcPts val="0"/>
                        </a:spcAft>
                        <a:buNone/>
                      </a:pPr>
                      <a:r>
                        <a:rPr lang="en-US" sz="1600">
                          <a:solidFill>
                            <a:schemeClr val="dk1"/>
                          </a:solidFill>
                        </a:rPr>
                        <a:t>2.197</a:t>
                      </a:r>
                      <a:endParaRPr sz="1600">
                        <a:solidFill>
                          <a:schemeClr val="dk1"/>
                        </a:solidFill>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rgbClr val="F7F7F8"/>
                    </a:solidFill>
                  </a:tcPr>
                </a:tc>
                <a:extLst>
                  <a:ext uri="{0D108BD9-81ED-4DB2-BD59-A6C34878D82A}">
                    <a16:rowId xmlns:a16="http://schemas.microsoft.com/office/drawing/2014/main" val="10002"/>
                  </a:ext>
                </a:extLst>
              </a:tr>
              <a:tr h="482225">
                <a:tc>
                  <a:txBody>
                    <a:bodyPr/>
                    <a:lstStyle/>
                    <a:p>
                      <a:pPr marL="0" lvl="0" indent="0" algn="ctr" rtl="0">
                        <a:spcBef>
                          <a:spcPts val="0"/>
                        </a:spcBef>
                        <a:spcAft>
                          <a:spcPts val="0"/>
                        </a:spcAft>
                        <a:buNone/>
                      </a:pPr>
                      <a:r>
                        <a:rPr lang="en-US" sz="1600" b="1" i="1">
                          <a:solidFill>
                            <a:schemeClr val="dk1"/>
                          </a:solidFill>
                          <a:latin typeface="Calibri"/>
                          <a:ea typeface="Calibri"/>
                          <a:cs typeface="Calibri"/>
                          <a:sym typeface="Calibri"/>
                        </a:rPr>
                        <a:t>Label</a:t>
                      </a:r>
                      <a:endParaRPr sz="1600" b="1" i="1">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rgbClr val="F7F7F8"/>
                    </a:solidFill>
                  </a:tcPr>
                </a:tc>
                <a:tc>
                  <a:txBody>
                    <a:bodyPr/>
                    <a:lstStyle/>
                    <a:p>
                      <a:pPr marL="0" lvl="0" indent="0" algn="ctr" rtl="0">
                        <a:spcBef>
                          <a:spcPts val="0"/>
                        </a:spcBef>
                        <a:spcAft>
                          <a:spcPts val="0"/>
                        </a:spcAft>
                        <a:buNone/>
                      </a:pPr>
                      <a:r>
                        <a:rPr lang="en-US" sz="1600">
                          <a:solidFill>
                            <a:schemeClr val="dk1"/>
                          </a:solidFill>
                        </a:rPr>
                        <a:t>3</a:t>
                      </a:r>
                      <a:endParaRPr sz="1600">
                        <a:solidFill>
                          <a:schemeClr val="dk1"/>
                        </a:solidFill>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rgbClr val="F7F7F8"/>
                    </a:solidFill>
                  </a:tcPr>
                </a:tc>
                <a:extLst>
                  <a:ext uri="{0D108BD9-81ED-4DB2-BD59-A6C34878D82A}">
                    <a16:rowId xmlns:a16="http://schemas.microsoft.com/office/drawing/2014/main" val="10003"/>
                  </a:ext>
                </a:extLst>
              </a:tr>
            </a:tbl>
          </a:graphicData>
        </a:graphic>
      </p:graphicFrame>
      <p:sp>
        <p:nvSpPr>
          <p:cNvPr id="853" name="Google Shape;853;g23bb90da801_1_428"/>
          <p:cNvSpPr/>
          <p:nvPr/>
        </p:nvSpPr>
        <p:spPr>
          <a:xfrm>
            <a:off x="1383275" y="1960600"/>
            <a:ext cx="2817000" cy="419700"/>
          </a:xfrm>
          <a:prstGeom prst="roundRect">
            <a:avLst>
              <a:gd name="adj" fmla="val 16667"/>
            </a:avLst>
          </a:prstGeom>
          <a:solidFill>
            <a:srgbClr val="344C9D"/>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b="1">
                <a:solidFill>
                  <a:srgbClr val="FFFFFF"/>
                </a:solidFill>
              </a:rPr>
              <a:t>Fine-Tuning</a:t>
            </a:r>
            <a:endParaRPr sz="1800" b="1">
              <a:solidFill>
                <a:srgbClr val="FFFFFF"/>
              </a:solidFill>
            </a:endParaRPr>
          </a:p>
        </p:txBody>
      </p:sp>
      <p:sp>
        <p:nvSpPr>
          <p:cNvPr id="854" name="Google Shape;854;g23bb90da801_1_428"/>
          <p:cNvSpPr/>
          <p:nvPr/>
        </p:nvSpPr>
        <p:spPr>
          <a:xfrm>
            <a:off x="2537024" y="2699349"/>
            <a:ext cx="1701926" cy="332726"/>
          </a:xfrm>
          <a:prstGeom prst="rect">
            <a:avLst/>
          </a:prstGeom>
          <a:solidFill>
            <a:srgbClr val="FEDB44"/>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g23bb90da801_1_428"/>
          <p:cNvSpPr txBox="1"/>
          <p:nvPr/>
        </p:nvSpPr>
        <p:spPr>
          <a:xfrm>
            <a:off x="1265400" y="2638575"/>
            <a:ext cx="31881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latin typeface="Calibri"/>
                <a:ea typeface="Calibri"/>
                <a:cs typeface="Calibri"/>
                <a:sym typeface="Calibri"/>
              </a:rPr>
              <a:t>Model	      </a:t>
            </a:r>
            <a:r>
              <a:rPr lang="en-US" sz="1700" b="1" dirty="0" err="1">
                <a:solidFill>
                  <a:schemeClr val="dk1"/>
                </a:solidFill>
                <a:latin typeface="Calibri"/>
                <a:ea typeface="Calibri"/>
                <a:cs typeface="Calibri"/>
                <a:sym typeface="Calibri"/>
              </a:rPr>
              <a:t>IndoBERT</a:t>
            </a:r>
            <a:r>
              <a:rPr lang="en-US" sz="1700" b="1" dirty="0">
                <a:solidFill>
                  <a:schemeClr val="dk1"/>
                </a:solidFill>
                <a:latin typeface="Calibri"/>
                <a:ea typeface="Calibri"/>
                <a:cs typeface="Calibri"/>
                <a:sym typeface="Calibri"/>
              </a:rPr>
              <a:t> Large P2</a:t>
            </a:r>
            <a:endParaRPr sz="1700" b="1" dirty="0">
              <a:solidFill>
                <a:schemeClr val="dk1"/>
              </a:solidFill>
              <a:latin typeface="Calibri"/>
              <a:ea typeface="Calibri"/>
              <a:cs typeface="Calibri"/>
              <a:sym typeface="Calibri"/>
            </a:endParaRPr>
          </a:p>
          <a:p>
            <a:pPr marL="0" lvl="0" indent="0" algn="l" rtl="0">
              <a:spcBef>
                <a:spcPts val="0"/>
              </a:spcBef>
              <a:spcAft>
                <a:spcPts val="0"/>
              </a:spcAft>
              <a:buNone/>
            </a:pPr>
            <a:endParaRPr sz="1700" b="1" dirty="0">
              <a:latin typeface="Calibri"/>
              <a:ea typeface="Calibri"/>
              <a:cs typeface="Calibri"/>
              <a:sym typeface="Calibri"/>
            </a:endParaRPr>
          </a:p>
        </p:txBody>
      </p:sp>
      <p:sp>
        <p:nvSpPr>
          <p:cNvPr id="856" name="Google Shape;856;g23bb90da801_1_428"/>
          <p:cNvSpPr/>
          <p:nvPr/>
        </p:nvSpPr>
        <p:spPr>
          <a:xfrm>
            <a:off x="2055974" y="2831474"/>
            <a:ext cx="377285" cy="120691"/>
          </a:xfrm>
          <a:prstGeom prst="rightArrow">
            <a:avLst>
              <a:gd name="adj1" fmla="val 50000"/>
              <a:gd name="adj2" fmla="val 50000"/>
            </a:avLst>
          </a:prstGeom>
          <a:solidFill>
            <a:srgbClr val="35509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g23bb90da801_1_428"/>
          <p:cNvSpPr/>
          <p:nvPr/>
        </p:nvSpPr>
        <p:spPr>
          <a:xfrm>
            <a:off x="2573175" y="3181475"/>
            <a:ext cx="795600" cy="302700"/>
          </a:xfrm>
          <a:prstGeom prst="rect">
            <a:avLst/>
          </a:prstGeom>
          <a:solidFill>
            <a:srgbClr val="A4C2F4"/>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g23bb90da801_1_428"/>
          <p:cNvSpPr txBox="1"/>
          <p:nvPr/>
        </p:nvSpPr>
        <p:spPr>
          <a:xfrm>
            <a:off x="1265400" y="3090675"/>
            <a:ext cx="30555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Calibri"/>
                <a:ea typeface="Calibri"/>
                <a:cs typeface="Calibri"/>
                <a:sym typeface="Calibri"/>
              </a:rPr>
              <a:t>Dataset 	       </a:t>
            </a:r>
            <a:r>
              <a:rPr lang="en-US" sz="1700" b="1">
                <a:solidFill>
                  <a:schemeClr val="dk1"/>
                </a:solidFill>
                <a:latin typeface="Calibri"/>
                <a:ea typeface="Calibri"/>
                <a:cs typeface="Calibri"/>
                <a:sym typeface="Calibri"/>
              </a:rPr>
              <a:t>IndoNLI</a:t>
            </a:r>
            <a:endParaRPr sz="1700" b="1">
              <a:solidFill>
                <a:schemeClr val="dk1"/>
              </a:solidFill>
              <a:latin typeface="Calibri"/>
              <a:ea typeface="Calibri"/>
              <a:cs typeface="Calibri"/>
              <a:sym typeface="Calibri"/>
            </a:endParaRPr>
          </a:p>
          <a:p>
            <a:pPr marL="0" lvl="0" indent="0" algn="l" rtl="0">
              <a:spcBef>
                <a:spcPts val="0"/>
              </a:spcBef>
              <a:spcAft>
                <a:spcPts val="0"/>
              </a:spcAft>
              <a:buNone/>
            </a:pPr>
            <a:endParaRPr sz="1700" b="1">
              <a:latin typeface="Calibri"/>
              <a:ea typeface="Calibri"/>
              <a:cs typeface="Calibri"/>
              <a:sym typeface="Calibri"/>
            </a:endParaRPr>
          </a:p>
        </p:txBody>
      </p:sp>
      <p:sp>
        <p:nvSpPr>
          <p:cNvPr id="859" name="Google Shape;859;g23bb90da801_1_428"/>
          <p:cNvSpPr/>
          <p:nvPr/>
        </p:nvSpPr>
        <p:spPr>
          <a:xfrm>
            <a:off x="2145375" y="3275750"/>
            <a:ext cx="368700" cy="109800"/>
          </a:xfrm>
          <a:prstGeom prst="rightArrow">
            <a:avLst>
              <a:gd name="adj1" fmla="val 50000"/>
              <a:gd name="adj2" fmla="val 50000"/>
            </a:avLst>
          </a:prstGeom>
          <a:solidFill>
            <a:srgbClr val="35509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g23bb90da801_1_428"/>
          <p:cNvSpPr/>
          <p:nvPr/>
        </p:nvSpPr>
        <p:spPr>
          <a:xfrm>
            <a:off x="5253075" y="1955350"/>
            <a:ext cx="6270900" cy="419700"/>
          </a:xfrm>
          <a:prstGeom prst="roundRect">
            <a:avLst>
              <a:gd name="adj" fmla="val 16667"/>
            </a:avLst>
          </a:prstGeom>
          <a:solidFill>
            <a:srgbClr val="344C9D"/>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b="1">
                <a:solidFill>
                  <a:srgbClr val="FFFFFF"/>
                </a:solidFill>
              </a:rPr>
              <a:t>Dataset</a:t>
            </a:r>
            <a:endParaRPr sz="1800" b="1">
              <a:solidFill>
                <a:srgbClr val="FFFFFF"/>
              </a:solidFill>
            </a:endParaRPr>
          </a:p>
        </p:txBody>
      </p:sp>
      <p:sp>
        <p:nvSpPr>
          <p:cNvPr id="862" name="Google Shape;862;g23bb90da801_1_428"/>
          <p:cNvSpPr/>
          <p:nvPr/>
        </p:nvSpPr>
        <p:spPr>
          <a:xfrm>
            <a:off x="8912018" y="6107300"/>
            <a:ext cx="682500" cy="302700"/>
          </a:xfrm>
          <a:prstGeom prst="rect">
            <a:avLst/>
          </a:prstGeom>
          <a:solidFill>
            <a:srgbClr val="FEDB44"/>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863" name="Google Shape;863;g23bb90da801_1_428"/>
          <p:cNvSpPr txBox="1"/>
          <p:nvPr/>
        </p:nvSpPr>
        <p:spPr>
          <a:xfrm>
            <a:off x="7075375" y="6034453"/>
            <a:ext cx="42507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dirty="0">
                <a:latin typeface="Calibri"/>
                <a:ea typeface="Calibri"/>
                <a:cs typeface="Calibri"/>
                <a:sym typeface="Calibri"/>
              </a:rPr>
              <a:t>Accuracy 	</a:t>
            </a:r>
            <a:r>
              <a:rPr lang="en-US" sz="1900" b="1" dirty="0">
                <a:solidFill>
                  <a:schemeClr val="dk1"/>
                </a:solidFill>
                <a:latin typeface="Calibri"/>
                <a:ea typeface="Calibri"/>
                <a:cs typeface="Calibri"/>
                <a:sym typeface="Calibri"/>
              </a:rPr>
              <a:t>0.765</a:t>
            </a:r>
            <a:endParaRPr sz="1900" b="1" dirty="0">
              <a:solidFill>
                <a:schemeClr val="dk1"/>
              </a:solidFill>
              <a:latin typeface="Calibri"/>
              <a:ea typeface="Calibri"/>
              <a:cs typeface="Calibri"/>
              <a:sym typeface="Calibri"/>
            </a:endParaRPr>
          </a:p>
          <a:p>
            <a:pPr marL="0" lvl="0" indent="0" algn="l" rtl="0">
              <a:spcBef>
                <a:spcPts val="0"/>
              </a:spcBef>
              <a:spcAft>
                <a:spcPts val="0"/>
              </a:spcAft>
              <a:buNone/>
            </a:pPr>
            <a:endParaRPr sz="1900" b="1" dirty="0">
              <a:latin typeface="Calibri"/>
              <a:ea typeface="Calibri"/>
              <a:cs typeface="Calibri"/>
              <a:sym typeface="Calibri"/>
            </a:endParaRPr>
          </a:p>
        </p:txBody>
      </p:sp>
      <p:graphicFrame>
        <p:nvGraphicFramePr>
          <p:cNvPr id="864" name="Google Shape;864;g23bb90da801_1_428"/>
          <p:cNvGraphicFramePr/>
          <p:nvPr/>
        </p:nvGraphicFramePr>
        <p:xfrm>
          <a:off x="5252938" y="2466400"/>
          <a:ext cx="6271000" cy="3535560"/>
        </p:xfrm>
        <a:graphic>
          <a:graphicData uri="http://schemas.openxmlformats.org/drawingml/2006/table">
            <a:tbl>
              <a:tblPr>
                <a:noFill/>
                <a:tableStyleId>{A1A5D0E6-AEE3-43A5-8672-FDE2561293FF}</a:tableStyleId>
              </a:tblPr>
              <a:tblGrid>
                <a:gridCol w="2369350">
                  <a:extLst>
                    <a:ext uri="{9D8B030D-6E8A-4147-A177-3AD203B41FA5}">
                      <a16:colId xmlns:a16="http://schemas.microsoft.com/office/drawing/2014/main" val="20000"/>
                    </a:ext>
                  </a:extLst>
                </a:gridCol>
                <a:gridCol w="2550900">
                  <a:extLst>
                    <a:ext uri="{9D8B030D-6E8A-4147-A177-3AD203B41FA5}">
                      <a16:colId xmlns:a16="http://schemas.microsoft.com/office/drawing/2014/main" val="20001"/>
                    </a:ext>
                  </a:extLst>
                </a:gridCol>
                <a:gridCol w="1350750">
                  <a:extLst>
                    <a:ext uri="{9D8B030D-6E8A-4147-A177-3AD203B41FA5}">
                      <a16:colId xmlns:a16="http://schemas.microsoft.com/office/drawing/2014/main" val="20002"/>
                    </a:ext>
                  </a:extLst>
                </a:gridCol>
              </a:tblGrid>
              <a:tr h="410575">
                <a:tc>
                  <a:txBody>
                    <a:bodyPr/>
                    <a:lstStyle/>
                    <a:p>
                      <a:pPr marL="0" lvl="0" indent="0" algn="ctr" rtl="0">
                        <a:spcBef>
                          <a:spcPts val="0"/>
                        </a:spcBef>
                        <a:spcAft>
                          <a:spcPts val="0"/>
                        </a:spcAft>
                        <a:buNone/>
                      </a:pPr>
                      <a:r>
                        <a:rPr lang="en-US" sz="1600" b="1" i="1">
                          <a:solidFill>
                            <a:schemeClr val="lt1"/>
                          </a:solidFill>
                          <a:latin typeface="Calibri"/>
                          <a:ea typeface="Calibri"/>
                          <a:cs typeface="Calibri"/>
                          <a:sym typeface="Calibri"/>
                        </a:rPr>
                        <a:t>Premise</a:t>
                      </a:r>
                      <a:endParaRPr sz="1600" b="1" i="1">
                        <a:solidFill>
                          <a:schemeClr val="lt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b="1" i="1">
                          <a:solidFill>
                            <a:schemeClr val="lt1"/>
                          </a:solidFill>
                          <a:latin typeface="Calibri"/>
                          <a:ea typeface="Calibri"/>
                          <a:cs typeface="Calibri"/>
                          <a:sym typeface="Calibri"/>
                        </a:rPr>
                        <a:t>Hypothesis</a:t>
                      </a:r>
                      <a:endParaRPr sz="1600" b="1" i="1">
                        <a:solidFill>
                          <a:schemeClr val="lt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b="1" i="1">
                          <a:solidFill>
                            <a:schemeClr val="lt1"/>
                          </a:solidFill>
                          <a:latin typeface="Calibri"/>
                          <a:ea typeface="Calibri"/>
                          <a:cs typeface="Calibri"/>
                          <a:sym typeface="Calibri"/>
                        </a:rPr>
                        <a:t>Label</a:t>
                      </a:r>
                      <a:endParaRPr sz="1600" b="1" i="1">
                        <a:solidFill>
                          <a:schemeClr val="lt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997175">
                <a:tc>
                  <a:txBody>
                    <a:bodyPr/>
                    <a:lstStyle/>
                    <a:p>
                      <a:pPr marL="0" lvl="0" indent="0" algn="just" rtl="0">
                        <a:spcBef>
                          <a:spcPts val="0"/>
                        </a:spcBef>
                        <a:spcAft>
                          <a:spcPts val="0"/>
                        </a:spcAft>
                        <a:buNone/>
                      </a:pPr>
                      <a:r>
                        <a:rPr lang="en-US">
                          <a:solidFill>
                            <a:srgbClr val="111827"/>
                          </a:solidFill>
                          <a:latin typeface="Calibri"/>
                          <a:ea typeface="Calibri"/>
                          <a:cs typeface="Calibri"/>
                          <a:sym typeface="Calibri"/>
                        </a:rPr>
                        <a:t>OPEC dan Arab Saudi secara artifisial menaikkan harga minyak beberapa kali pada 1979 dan 1980.</a:t>
                      </a:r>
                      <a:endParaRPr i="1">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lt1"/>
                    </a:solidFill>
                  </a:tcPr>
                </a:tc>
                <a:tc>
                  <a:txBody>
                    <a:bodyPr/>
                    <a:lstStyle/>
                    <a:p>
                      <a:pPr marL="0" lvl="0" indent="0" algn="just" rtl="0">
                        <a:spcBef>
                          <a:spcPts val="0"/>
                        </a:spcBef>
                        <a:spcAft>
                          <a:spcPts val="0"/>
                        </a:spcAft>
                        <a:buNone/>
                      </a:pPr>
                      <a:r>
                        <a:rPr lang="en-US">
                          <a:solidFill>
                            <a:srgbClr val="111827"/>
                          </a:solidFill>
                          <a:latin typeface="Calibri"/>
                          <a:ea typeface="Calibri"/>
                          <a:cs typeface="Calibri"/>
                          <a:sym typeface="Calibri"/>
                        </a:rPr>
                        <a:t>OPEC menaikkan harga minyak pada 1979 dan 1980.</a:t>
                      </a:r>
                      <a:endParaRPr>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lt1"/>
                    </a:solidFill>
                  </a:tcPr>
                </a:tc>
                <a:tc>
                  <a:txBody>
                    <a:bodyPr/>
                    <a:lstStyle/>
                    <a:p>
                      <a:pPr marL="0" lvl="0" indent="0" algn="just" rtl="0">
                        <a:spcBef>
                          <a:spcPts val="0"/>
                        </a:spcBef>
                        <a:spcAft>
                          <a:spcPts val="0"/>
                        </a:spcAft>
                        <a:buNone/>
                      </a:pPr>
                      <a:r>
                        <a:rPr lang="en-US" sz="1600" b="1" i="1">
                          <a:solidFill>
                            <a:schemeClr val="dk1"/>
                          </a:solidFill>
                          <a:latin typeface="Calibri"/>
                          <a:ea typeface="Calibri"/>
                          <a:cs typeface="Calibri"/>
                          <a:sym typeface="Calibri"/>
                        </a:rPr>
                        <a:t>Entailement</a:t>
                      </a:r>
                      <a:endParaRPr sz="1600" b="1" i="1">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91875">
                <a:tc>
                  <a:txBody>
                    <a:bodyPr/>
                    <a:lstStyle/>
                    <a:p>
                      <a:pPr marL="0" lvl="0" indent="0" algn="just" rtl="0">
                        <a:spcBef>
                          <a:spcPts val="0"/>
                        </a:spcBef>
                        <a:spcAft>
                          <a:spcPts val="0"/>
                        </a:spcAft>
                        <a:buNone/>
                      </a:pPr>
                      <a:r>
                        <a:rPr lang="en-US">
                          <a:solidFill>
                            <a:srgbClr val="111827"/>
                          </a:solidFill>
                          <a:latin typeface="Calibri"/>
                          <a:ea typeface="Calibri"/>
                          <a:cs typeface="Calibri"/>
                          <a:sym typeface="Calibri"/>
                        </a:rPr>
                        <a:t>Ia mengalahkan Joaquin Lavin dari sayap kanan lewat pemilu 16 Januari 2000.</a:t>
                      </a:r>
                      <a:endParaRPr i="1">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lt1"/>
                    </a:solidFill>
                  </a:tcPr>
                </a:tc>
                <a:tc>
                  <a:txBody>
                    <a:bodyPr/>
                    <a:lstStyle/>
                    <a:p>
                      <a:pPr marL="0" lvl="0" indent="0" algn="just" rtl="0">
                        <a:spcBef>
                          <a:spcPts val="0"/>
                        </a:spcBef>
                        <a:spcAft>
                          <a:spcPts val="0"/>
                        </a:spcAft>
                        <a:buNone/>
                      </a:pPr>
                      <a:r>
                        <a:rPr lang="en-US">
                          <a:solidFill>
                            <a:srgbClr val="111827"/>
                          </a:solidFill>
                          <a:latin typeface="Calibri"/>
                          <a:ea typeface="Calibri"/>
                          <a:cs typeface="Calibri"/>
                          <a:sym typeface="Calibri"/>
                        </a:rPr>
                        <a:t>Ia dari sayap kiri.</a:t>
                      </a:r>
                      <a:endParaRPr>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lt1"/>
                    </a:solidFill>
                  </a:tcPr>
                </a:tc>
                <a:tc>
                  <a:txBody>
                    <a:bodyPr/>
                    <a:lstStyle/>
                    <a:p>
                      <a:pPr marL="0" lvl="0" indent="0" algn="just" rtl="0">
                        <a:spcBef>
                          <a:spcPts val="0"/>
                        </a:spcBef>
                        <a:spcAft>
                          <a:spcPts val="0"/>
                        </a:spcAft>
                        <a:buNone/>
                      </a:pPr>
                      <a:r>
                        <a:rPr lang="en-US" sz="1600" b="1" i="1">
                          <a:solidFill>
                            <a:schemeClr val="dk1"/>
                          </a:solidFill>
                          <a:latin typeface="Calibri"/>
                          <a:ea typeface="Calibri"/>
                          <a:cs typeface="Calibri"/>
                          <a:sym typeface="Calibri"/>
                        </a:rPr>
                        <a:t>Neutral</a:t>
                      </a:r>
                      <a:endParaRPr sz="1600" b="1" i="1">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1202475">
                <a:tc>
                  <a:txBody>
                    <a:bodyPr/>
                    <a:lstStyle/>
                    <a:p>
                      <a:pPr marL="0" lvl="0" indent="0" algn="just" rtl="0">
                        <a:spcBef>
                          <a:spcPts val="0"/>
                        </a:spcBef>
                        <a:spcAft>
                          <a:spcPts val="0"/>
                        </a:spcAft>
                        <a:buNone/>
                      </a:pPr>
                      <a:r>
                        <a:rPr lang="en-US">
                          <a:solidFill>
                            <a:srgbClr val="111827"/>
                          </a:solidFill>
                          <a:latin typeface="Calibri"/>
                          <a:ea typeface="Calibri"/>
                          <a:cs typeface="Calibri"/>
                          <a:sym typeface="Calibri"/>
                        </a:rPr>
                        <a:t>Selagi masih punya kekuatan, mereka pun melawan. Mereka tidak terbuai pada mimpi bahwa Superman akan kembali.</a:t>
                      </a:r>
                      <a:endParaRPr i="1">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lt1"/>
                    </a:solidFill>
                  </a:tcPr>
                </a:tc>
                <a:tc>
                  <a:txBody>
                    <a:bodyPr/>
                    <a:lstStyle/>
                    <a:p>
                      <a:pPr marL="0" lvl="0" indent="0" algn="just" rtl="0">
                        <a:spcBef>
                          <a:spcPts val="0"/>
                        </a:spcBef>
                        <a:spcAft>
                          <a:spcPts val="0"/>
                        </a:spcAft>
                        <a:buNone/>
                      </a:pPr>
                      <a:r>
                        <a:rPr lang="en-US">
                          <a:solidFill>
                            <a:srgbClr val="111827"/>
                          </a:solidFill>
                          <a:latin typeface="Calibri"/>
                          <a:ea typeface="Calibri"/>
                          <a:cs typeface="Calibri"/>
                          <a:sym typeface="Calibri"/>
                        </a:rPr>
                        <a:t>Mereka tidak melawan.</a:t>
                      </a:r>
                      <a:endParaRPr>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lt1"/>
                    </a:solidFill>
                  </a:tcPr>
                </a:tc>
                <a:tc>
                  <a:txBody>
                    <a:bodyPr/>
                    <a:lstStyle/>
                    <a:p>
                      <a:pPr marL="0" lvl="0" indent="0" algn="just" rtl="0">
                        <a:spcBef>
                          <a:spcPts val="0"/>
                        </a:spcBef>
                        <a:spcAft>
                          <a:spcPts val="0"/>
                        </a:spcAft>
                        <a:buNone/>
                      </a:pPr>
                      <a:r>
                        <a:rPr lang="en-US" sz="1600" b="1" i="1">
                          <a:solidFill>
                            <a:schemeClr val="dk1"/>
                          </a:solidFill>
                          <a:latin typeface="Calibri"/>
                          <a:ea typeface="Calibri"/>
                          <a:cs typeface="Calibri"/>
                          <a:sym typeface="Calibri"/>
                        </a:rPr>
                        <a:t>Contradiction</a:t>
                      </a:r>
                      <a:endParaRPr sz="1600" b="1" i="1">
                        <a:solidFill>
                          <a:schemeClr val="dk1"/>
                        </a:solidFill>
                        <a:latin typeface="Calibri"/>
                        <a:ea typeface="Calibri"/>
                        <a:cs typeface="Calibri"/>
                        <a:sym typeface="Calibri"/>
                      </a:endParaRPr>
                    </a:p>
                  </a:txBody>
                  <a:tcPr marL="91425" marR="91425" marT="91425" marB="91425">
                    <a:lnL w="19050" cap="flat" cmpd="sng">
                      <a:solidFill>
                        <a:srgbClr val="53110E"/>
                      </a:solidFill>
                      <a:prstDash val="solid"/>
                      <a:round/>
                      <a:headEnd type="none" w="sm" len="sm"/>
                      <a:tailEnd type="none" w="sm" len="sm"/>
                    </a:lnL>
                    <a:lnR w="19050" cap="flat" cmpd="sng">
                      <a:solidFill>
                        <a:srgbClr val="53110E"/>
                      </a:solidFill>
                      <a:prstDash val="solid"/>
                      <a:round/>
                      <a:headEnd type="none" w="sm" len="sm"/>
                      <a:tailEnd type="none" w="sm" len="sm"/>
                    </a:lnR>
                    <a:lnT w="19050" cap="flat" cmpd="sng">
                      <a:solidFill>
                        <a:srgbClr val="53110E"/>
                      </a:solidFill>
                      <a:prstDash val="solid"/>
                      <a:round/>
                      <a:headEnd type="none" w="sm" len="sm"/>
                      <a:tailEnd type="none" w="sm" len="sm"/>
                    </a:lnT>
                    <a:lnB w="19050" cap="flat" cmpd="sng">
                      <a:solidFill>
                        <a:srgbClr val="53110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cxnSp>
        <p:nvCxnSpPr>
          <p:cNvPr id="865" name="Google Shape;865;g23bb90da801_1_428"/>
          <p:cNvCxnSpPr/>
          <p:nvPr/>
        </p:nvCxnSpPr>
        <p:spPr>
          <a:xfrm>
            <a:off x="4714675" y="2017050"/>
            <a:ext cx="24000" cy="4037700"/>
          </a:xfrm>
          <a:prstGeom prst="straightConnector1">
            <a:avLst/>
          </a:prstGeom>
          <a:noFill/>
          <a:ln w="19050" cap="flat" cmpd="sng">
            <a:solidFill>
              <a:schemeClr val="dk2"/>
            </a:solidFill>
            <a:prstDash val="solid"/>
            <a:round/>
            <a:headEnd type="none" w="med" len="med"/>
            <a:tailEnd type="none" w="med" len="med"/>
          </a:ln>
        </p:spPr>
      </p:cxnSp>
      <p:sp>
        <p:nvSpPr>
          <p:cNvPr id="866" name="Google Shape;866;g23bb90da801_1_428"/>
          <p:cNvSpPr/>
          <p:nvPr/>
        </p:nvSpPr>
        <p:spPr>
          <a:xfrm>
            <a:off x="8215955" y="6173300"/>
            <a:ext cx="511500" cy="170700"/>
          </a:xfrm>
          <a:prstGeom prst="rightArrow">
            <a:avLst>
              <a:gd name="adj1" fmla="val 50000"/>
              <a:gd name="adj2" fmla="val 50000"/>
            </a:avLst>
          </a:prstGeom>
          <a:solidFill>
            <a:srgbClr val="35509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g23bb90da801_1_469"/>
          <p:cNvSpPr/>
          <p:nvPr/>
        </p:nvSpPr>
        <p:spPr>
          <a:xfrm>
            <a:off x="865925" y="1366200"/>
            <a:ext cx="11048700" cy="47850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g23bb90da801_1_469"/>
          <p:cNvSpPr/>
          <p:nvPr/>
        </p:nvSpPr>
        <p:spPr>
          <a:xfrm>
            <a:off x="865875" y="1357300"/>
            <a:ext cx="11048700" cy="5067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g23bb90da801_1_469"/>
          <p:cNvSpPr txBox="1"/>
          <p:nvPr/>
        </p:nvSpPr>
        <p:spPr>
          <a:xfrm>
            <a:off x="3316342" y="1000905"/>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700" b="1" i="1">
                <a:solidFill>
                  <a:schemeClr val="lt1"/>
                </a:solidFill>
                <a:latin typeface="Calibri"/>
                <a:ea typeface="Calibri"/>
                <a:cs typeface="Calibri"/>
                <a:sym typeface="Calibri"/>
              </a:rPr>
              <a:t>Hasil Labeling IndoBERT</a:t>
            </a:r>
            <a:endParaRPr sz="2700" b="1" i="1">
              <a:solidFill>
                <a:schemeClr val="lt1"/>
              </a:solidFill>
              <a:latin typeface="Calibri"/>
              <a:ea typeface="Calibri"/>
              <a:cs typeface="Calibri"/>
              <a:sym typeface="Calibri"/>
            </a:endParaRPr>
          </a:p>
        </p:txBody>
      </p:sp>
      <p:sp>
        <p:nvSpPr>
          <p:cNvPr id="874" name="Google Shape;874;g23bb90da801_1_469"/>
          <p:cNvSpPr/>
          <p:nvPr/>
        </p:nvSpPr>
        <p:spPr>
          <a:xfrm>
            <a:off x="8068050" y="2109700"/>
            <a:ext cx="3540900" cy="437400"/>
          </a:xfrm>
          <a:prstGeom prst="chevron">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1"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Prob</a:t>
            </a:r>
            <a:endParaRPr sz="1900" b="1" i="0" u="none" strike="noStrike" cap="none">
              <a:solidFill>
                <a:srgbClr val="FFFFFF"/>
              </a:solidFill>
              <a:latin typeface="Roboto"/>
              <a:ea typeface="Roboto"/>
              <a:cs typeface="Roboto"/>
              <a:sym typeface="Roboto"/>
            </a:endParaRPr>
          </a:p>
        </p:txBody>
      </p:sp>
      <p:sp>
        <p:nvSpPr>
          <p:cNvPr id="875" name="Google Shape;875;g23bb90da801_1_469"/>
          <p:cNvSpPr/>
          <p:nvPr/>
        </p:nvSpPr>
        <p:spPr>
          <a:xfrm>
            <a:off x="6421125" y="2109700"/>
            <a:ext cx="3102600" cy="437400"/>
          </a:xfrm>
          <a:prstGeom prst="chevron">
            <a:avLst>
              <a:gd name="adj" fmla="val 50000"/>
            </a:avLst>
          </a:prstGeom>
          <a:solidFill>
            <a:srgbClr val="344C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1"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Label</a:t>
            </a:r>
            <a:endParaRPr sz="1900" b="1" i="0" u="none" strike="noStrike" cap="none">
              <a:solidFill>
                <a:srgbClr val="FFFFFF"/>
              </a:solidFill>
              <a:latin typeface="Roboto"/>
              <a:ea typeface="Roboto"/>
              <a:cs typeface="Roboto"/>
              <a:sym typeface="Roboto"/>
            </a:endParaRPr>
          </a:p>
        </p:txBody>
      </p:sp>
      <p:sp>
        <p:nvSpPr>
          <p:cNvPr id="876" name="Google Shape;876;g23bb90da801_1_469"/>
          <p:cNvSpPr/>
          <p:nvPr/>
        </p:nvSpPr>
        <p:spPr>
          <a:xfrm>
            <a:off x="1135050" y="2109850"/>
            <a:ext cx="3328800" cy="4374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0"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Teks Ayat 1</a:t>
            </a:r>
            <a:endParaRPr sz="1900" b="1" u="none" strike="noStrike" cap="none">
              <a:solidFill>
                <a:srgbClr val="FFFFFF"/>
              </a:solidFill>
              <a:latin typeface="Roboto"/>
              <a:ea typeface="Roboto"/>
              <a:cs typeface="Roboto"/>
              <a:sym typeface="Roboto"/>
            </a:endParaRPr>
          </a:p>
        </p:txBody>
      </p:sp>
      <p:sp>
        <p:nvSpPr>
          <p:cNvPr id="877" name="Google Shape;877;g23bb90da801_1_469"/>
          <p:cNvSpPr/>
          <p:nvPr/>
        </p:nvSpPr>
        <p:spPr>
          <a:xfrm>
            <a:off x="3898250" y="2109700"/>
            <a:ext cx="3102600" cy="437400"/>
          </a:xfrm>
          <a:prstGeom prst="chevron">
            <a:avLst>
              <a:gd name="adj" fmla="val 50000"/>
            </a:avLst>
          </a:prstGeom>
          <a:solidFill>
            <a:srgbClr val="F2CD1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900" b="1">
                <a:solidFill>
                  <a:schemeClr val="dk1"/>
                </a:solidFill>
                <a:latin typeface="Roboto"/>
                <a:ea typeface="Roboto"/>
                <a:cs typeface="Roboto"/>
                <a:sym typeface="Roboto"/>
              </a:rPr>
              <a:t>Teks Ayat 2</a:t>
            </a:r>
            <a:endParaRPr sz="1900" b="1" u="none" strike="noStrike" cap="none">
              <a:solidFill>
                <a:schemeClr val="dk1"/>
              </a:solidFill>
              <a:latin typeface="Roboto"/>
              <a:ea typeface="Roboto"/>
              <a:cs typeface="Roboto"/>
              <a:sym typeface="Roboto"/>
            </a:endParaRPr>
          </a:p>
        </p:txBody>
      </p:sp>
      <p:sp>
        <p:nvSpPr>
          <p:cNvPr id="878" name="Google Shape;878;g23bb90da801_1_469"/>
          <p:cNvSpPr txBox="1"/>
          <p:nvPr/>
        </p:nvSpPr>
        <p:spPr>
          <a:xfrm>
            <a:off x="1135050" y="2640700"/>
            <a:ext cx="2763300" cy="2154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a:t>penyertaan modal adalah bentuk investasi pemerintah pada badan usaha dengan mendapat hak kepemilikan termasuk pendirian perseroan terbatas dan atau pengambilalihan perseroan terbatas</a:t>
            </a:r>
            <a:endParaRPr sz="1600"/>
          </a:p>
        </p:txBody>
      </p:sp>
      <p:sp>
        <p:nvSpPr>
          <p:cNvPr id="879" name="Google Shape;879;g23bb90da801_1_469"/>
          <p:cNvSpPr txBox="1"/>
          <p:nvPr/>
        </p:nvSpPr>
        <p:spPr>
          <a:xfrm>
            <a:off x="4119825" y="2640700"/>
            <a:ext cx="2763300" cy="1169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a:t>penyertaan modal adalah bentuk investasi pemerintah pada badan usaha dengan mendapat hak kepemilikan </a:t>
            </a:r>
            <a:endParaRPr sz="1600"/>
          </a:p>
        </p:txBody>
      </p:sp>
      <p:sp>
        <p:nvSpPr>
          <p:cNvPr id="880" name="Google Shape;880;g23bb90da801_1_469"/>
          <p:cNvSpPr txBox="1"/>
          <p:nvPr/>
        </p:nvSpPr>
        <p:spPr>
          <a:xfrm>
            <a:off x="7000850" y="2640400"/>
            <a:ext cx="2233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t>Entailment</a:t>
            </a:r>
            <a:endParaRPr sz="1900" b="1"/>
          </a:p>
        </p:txBody>
      </p:sp>
      <p:sp>
        <p:nvSpPr>
          <p:cNvPr id="881" name="Google Shape;881;g23bb90da801_1_469"/>
          <p:cNvSpPr txBox="1"/>
          <p:nvPr/>
        </p:nvSpPr>
        <p:spPr>
          <a:xfrm>
            <a:off x="9310550" y="2640400"/>
            <a:ext cx="2233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t>0.844</a:t>
            </a:r>
            <a:endParaRPr sz="1900" b="1"/>
          </a:p>
        </p:txBody>
      </p:sp>
      <p:sp>
        <p:nvSpPr>
          <p:cNvPr id="882" name="Google Shape;882;g23bb90da801_1_469"/>
          <p:cNvSpPr/>
          <p:nvPr/>
        </p:nvSpPr>
        <p:spPr>
          <a:xfrm>
            <a:off x="1135050" y="4971450"/>
            <a:ext cx="2777325" cy="637300"/>
          </a:xfrm>
          <a:prstGeom prst="flowChartProcess">
            <a:avLst/>
          </a:prstGeom>
          <a:solidFill>
            <a:srgbClr val="80201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chemeClr val="lt1"/>
                </a:solidFill>
                <a:latin typeface="Calibri"/>
                <a:ea typeface="Calibri"/>
                <a:cs typeface="Calibri"/>
                <a:sym typeface="Calibri"/>
              </a:rPr>
              <a:t>Peraturan Pemerintah No. 49 Tahun 2011</a:t>
            </a:r>
            <a:endParaRPr sz="1900" b="1">
              <a:solidFill>
                <a:schemeClr val="lt1"/>
              </a:solidFill>
            </a:endParaRPr>
          </a:p>
        </p:txBody>
      </p:sp>
      <p:sp>
        <p:nvSpPr>
          <p:cNvPr id="883" name="Google Shape;883;g23bb90da801_1_469"/>
          <p:cNvSpPr/>
          <p:nvPr/>
        </p:nvSpPr>
        <p:spPr>
          <a:xfrm>
            <a:off x="4112813" y="4971450"/>
            <a:ext cx="2777325" cy="637300"/>
          </a:xfrm>
          <a:prstGeom prst="flowChartProcess">
            <a:avLst/>
          </a:prstGeom>
          <a:solidFill>
            <a:srgbClr val="F2CD13"/>
          </a:solidFill>
          <a:ln w="9525" cap="flat" cmpd="sng">
            <a:solidFill>
              <a:srgbClr val="F2CD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900" b="1">
                <a:solidFill>
                  <a:schemeClr val="dk1"/>
                </a:solidFill>
                <a:latin typeface="Calibri"/>
                <a:ea typeface="Calibri"/>
                <a:cs typeface="Calibri"/>
                <a:sym typeface="Calibri"/>
              </a:rPr>
              <a:t>Peraturan Pemerintah No. 1 Tahun 2008</a:t>
            </a:r>
            <a:endParaRPr sz="1900" b="1">
              <a:solidFill>
                <a:schemeClr val="dk1"/>
              </a:solidFill>
              <a:latin typeface="Calibri"/>
              <a:ea typeface="Calibri"/>
              <a:cs typeface="Calibri"/>
              <a:sym typeface="Calibri"/>
            </a:endParaRPr>
          </a:p>
        </p:txBody>
      </p:sp>
      <p:sp>
        <p:nvSpPr>
          <p:cNvPr id="884" name="Google Shape;884;g23bb90da801_1_469"/>
          <p:cNvSpPr/>
          <p:nvPr/>
        </p:nvSpPr>
        <p:spPr>
          <a:xfrm>
            <a:off x="7360100" y="3625900"/>
            <a:ext cx="3577200" cy="1169700"/>
          </a:xfrm>
          <a:prstGeom prst="roundRect">
            <a:avLst>
              <a:gd name="adj" fmla="val 16667"/>
            </a:avLst>
          </a:prstGeom>
          <a:solidFill>
            <a:schemeClr val="accent2"/>
          </a:solidFill>
          <a:ln w="19050" cap="flat" cmpd="sng">
            <a:solidFill>
              <a:srgbClr val="EF7F1B"/>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000" b="1">
                <a:solidFill>
                  <a:schemeClr val="lt1"/>
                </a:solidFill>
                <a:latin typeface="Roboto"/>
                <a:ea typeface="Roboto"/>
                <a:cs typeface="Roboto"/>
                <a:sym typeface="Roboto"/>
              </a:rPr>
              <a:t>Model berhasil menilai pasangan ayat yang selaras</a:t>
            </a:r>
            <a:endParaRPr sz="2000" b="1" i="0" u="none" strike="noStrike" cap="none">
              <a:solidFill>
                <a:schemeClr val="lt1"/>
              </a:solidFill>
              <a:latin typeface="Roboto"/>
              <a:ea typeface="Roboto"/>
              <a:cs typeface="Roboto"/>
              <a:sym typeface="Roboto"/>
            </a:endParaRPr>
          </a:p>
        </p:txBody>
      </p:sp>
      <p:pic>
        <p:nvPicPr>
          <p:cNvPr id="885" name="Google Shape;885;g23bb90da801_1_469"/>
          <p:cNvPicPr preferRelativeResize="0"/>
          <p:nvPr/>
        </p:nvPicPr>
        <p:blipFill rotWithShape="1">
          <a:blip r:embed="rId3">
            <a:alphaModFix amt="90000"/>
          </a:blip>
          <a:srcRect t="62463" r="46085"/>
          <a:stretch/>
        </p:blipFill>
        <p:spPr>
          <a:xfrm rot="1056811">
            <a:off x="10543791" y="3155345"/>
            <a:ext cx="909423" cy="1125614"/>
          </a:xfrm>
          <a:prstGeom prst="rect">
            <a:avLst/>
          </a:prstGeom>
          <a:noFill/>
          <a:ln>
            <a:noFill/>
          </a:ln>
          <a:effectLst>
            <a:outerShdw blurRad="57150" dist="19050" dir="5400000" algn="bl" rotWithShape="0">
              <a:srgbClr val="000000">
                <a:alpha val="50000"/>
              </a:srgbClr>
            </a:outerShdw>
          </a:effectLst>
        </p:spPr>
      </p:pic>
      <p:sp>
        <p:nvSpPr>
          <p:cNvPr id="886" name="Google Shape;886;g23bb90da801_1_469"/>
          <p:cNvSpPr txBox="1"/>
          <p:nvPr/>
        </p:nvSpPr>
        <p:spPr>
          <a:xfrm>
            <a:off x="7301725" y="4914375"/>
            <a:ext cx="37725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a:t>PP No. 49 Tahun 2011 memperjelas secara lebih </a:t>
            </a:r>
            <a:r>
              <a:rPr lang="en-US" sz="1600" b="1"/>
              <a:t>rinci </a:t>
            </a:r>
            <a:r>
              <a:rPr lang="en-US" sz="1600"/>
              <a:t>PP No. 1 Tahun 2008</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g23bb90da801_1_507"/>
          <p:cNvSpPr/>
          <p:nvPr/>
        </p:nvSpPr>
        <p:spPr>
          <a:xfrm>
            <a:off x="865925" y="1366200"/>
            <a:ext cx="11048700" cy="47850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g23bb90da801_1_507"/>
          <p:cNvSpPr/>
          <p:nvPr/>
        </p:nvSpPr>
        <p:spPr>
          <a:xfrm>
            <a:off x="865875" y="1357300"/>
            <a:ext cx="11048700" cy="5067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g23bb90da801_1_507"/>
          <p:cNvSpPr txBox="1"/>
          <p:nvPr/>
        </p:nvSpPr>
        <p:spPr>
          <a:xfrm>
            <a:off x="3316342" y="1000905"/>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700" b="1" i="1">
                <a:solidFill>
                  <a:schemeClr val="lt1"/>
                </a:solidFill>
                <a:latin typeface="Calibri"/>
                <a:ea typeface="Calibri"/>
                <a:cs typeface="Calibri"/>
                <a:sym typeface="Calibri"/>
              </a:rPr>
              <a:t>Hasil Labeling IndoBERT</a:t>
            </a:r>
            <a:endParaRPr sz="2700" b="1" i="1">
              <a:solidFill>
                <a:schemeClr val="lt1"/>
              </a:solidFill>
              <a:latin typeface="Calibri"/>
              <a:ea typeface="Calibri"/>
              <a:cs typeface="Calibri"/>
              <a:sym typeface="Calibri"/>
            </a:endParaRPr>
          </a:p>
        </p:txBody>
      </p:sp>
      <p:sp>
        <p:nvSpPr>
          <p:cNvPr id="894" name="Google Shape;894;g23bb90da801_1_507"/>
          <p:cNvSpPr/>
          <p:nvPr/>
        </p:nvSpPr>
        <p:spPr>
          <a:xfrm>
            <a:off x="8068050" y="2109700"/>
            <a:ext cx="3540900" cy="437400"/>
          </a:xfrm>
          <a:prstGeom prst="chevron">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1"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Prob</a:t>
            </a:r>
            <a:endParaRPr sz="1900" b="1" i="0" u="none" strike="noStrike" cap="none">
              <a:solidFill>
                <a:srgbClr val="FFFFFF"/>
              </a:solidFill>
              <a:latin typeface="Roboto"/>
              <a:ea typeface="Roboto"/>
              <a:cs typeface="Roboto"/>
              <a:sym typeface="Roboto"/>
            </a:endParaRPr>
          </a:p>
        </p:txBody>
      </p:sp>
      <p:sp>
        <p:nvSpPr>
          <p:cNvPr id="895" name="Google Shape;895;g23bb90da801_1_507"/>
          <p:cNvSpPr/>
          <p:nvPr/>
        </p:nvSpPr>
        <p:spPr>
          <a:xfrm>
            <a:off x="6421125" y="2109700"/>
            <a:ext cx="3102600" cy="437400"/>
          </a:xfrm>
          <a:prstGeom prst="chevron">
            <a:avLst>
              <a:gd name="adj" fmla="val 50000"/>
            </a:avLst>
          </a:prstGeom>
          <a:solidFill>
            <a:srgbClr val="344C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1"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Label</a:t>
            </a:r>
            <a:endParaRPr sz="1900" b="1" i="0" u="none" strike="noStrike" cap="none">
              <a:solidFill>
                <a:srgbClr val="FFFFFF"/>
              </a:solidFill>
              <a:latin typeface="Roboto"/>
              <a:ea typeface="Roboto"/>
              <a:cs typeface="Roboto"/>
              <a:sym typeface="Roboto"/>
            </a:endParaRPr>
          </a:p>
        </p:txBody>
      </p:sp>
      <p:sp>
        <p:nvSpPr>
          <p:cNvPr id="896" name="Google Shape;896;g23bb90da801_1_507"/>
          <p:cNvSpPr/>
          <p:nvPr/>
        </p:nvSpPr>
        <p:spPr>
          <a:xfrm>
            <a:off x="1135050" y="2109850"/>
            <a:ext cx="3328800" cy="4374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0"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Teks Ayat 1</a:t>
            </a:r>
            <a:endParaRPr sz="1900" b="1" u="none" strike="noStrike" cap="none">
              <a:solidFill>
                <a:srgbClr val="FFFFFF"/>
              </a:solidFill>
              <a:latin typeface="Roboto"/>
              <a:ea typeface="Roboto"/>
              <a:cs typeface="Roboto"/>
              <a:sym typeface="Roboto"/>
            </a:endParaRPr>
          </a:p>
        </p:txBody>
      </p:sp>
      <p:sp>
        <p:nvSpPr>
          <p:cNvPr id="897" name="Google Shape;897;g23bb90da801_1_507"/>
          <p:cNvSpPr/>
          <p:nvPr/>
        </p:nvSpPr>
        <p:spPr>
          <a:xfrm>
            <a:off x="3898250" y="2109700"/>
            <a:ext cx="3102600" cy="437400"/>
          </a:xfrm>
          <a:prstGeom prst="chevron">
            <a:avLst>
              <a:gd name="adj" fmla="val 50000"/>
            </a:avLst>
          </a:prstGeom>
          <a:solidFill>
            <a:srgbClr val="F2CD1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900" b="1">
                <a:solidFill>
                  <a:schemeClr val="dk1"/>
                </a:solidFill>
                <a:latin typeface="Roboto"/>
                <a:ea typeface="Roboto"/>
                <a:cs typeface="Roboto"/>
                <a:sym typeface="Roboto"/>
              </a:rPr>
              <a:t>Teks Ayat 2</a:t>
            </a:r>
            <a:endParaRPr sz="1900" b="1" u="none" strike="noStrike" cap="none">
              <a:solidFill>
                <a:schemeClr val="dk1"/>
              </a:solidFill>
              <a:latin typeface="Roboto"/>
              <a:ea typeface="Roboto"/>
              <a:cs typeface="Roboto"/>
              <a:sym typeface="Roboto"/>
            </a:endParaRPr>
          </a:p>
        </p:txBody>
      </p:sp>
      <p:sp>
        <p:nvSpPr>
          <p:cNvPr id="898" name="Google Shape;898;g23bb90da801_1_507"/>
          <p:cNvSpPr txBox="1"/>
          <p:nvPr/>
        </p:nvSpPr>
        <p:spPr>
          <a:xfrm>
            <a:off x="1135050" y="2640700"/>
            <a:ext cx="2763300" cy="1169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a:t>pengawasan dana dekonsentrasi dilaksanakan sesuai dengan peraturan perundang undangan</a:t>
            </a:r>
            <a:endParaRPr sz="1600"/>
          </a:p>
        </p:txBody>
      </p:sp>
      <p:sp>
        <p:nvSpPr>
          <p:cNvPr id="899" name="Google Shape;899;g23bb90da801_1_507"/>
          <p:cNvSpPr txBox="1"/>
          <p:nvPr/>
        </p:nvSpPr>
        <p:spPr>
          <a:xfrm>
            <a:off x="4119825" y="2640700"/>
            <a:ext cx="2763300" cy="1908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a:t>dewan pengawas bertugas untuk melaksanakan pengawasan terhadap pengelolaan perusahaan termasuk pelaksanaan rencana kerja dan anggaran perusahaan</a:t>
            </a:r>
            <a:endParaRPr sz="1600"/>
          </a:p>
        </p:txBody>
      </p:sp>
      <p:sp>
        <p:nvSpPr>
          <p:cNvPr id="900" name="Google Shape;900;g23bb90da801_1_507"/>
          <p:cNvSpPr txBox="1"/>
          <p:nvPr/>
        </p:nvSpPr>
        <p:spPr>
          <a:xfrm>
            <a:off x="7000850" y="2640400"/>
            <a:ext cx="2233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t>Neutral</a:t>
            </a:r>
            <a:endParaRPr sz="1900" b="1"/>
          </a:p>
        </p:txBody>
      </p:sp>
      <p:sp>
        <p:nvSpPr>
          <p:cNvPr id="901" name="Google Shape;901;g23bb90da801_1_507"/>
          <p:cNvSpPr txBox="1"/>
          <p:nvPr/>
        </p:nvSpPr>
        <p:spPr>
          <a:xfrm>
            <a:off x="9310550" y="2640400"/>
            <a:ext cx="2233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t>0.863</a:t>
            </a:r>
            <a:endParaRPr sz="1900" b="1"/>
          </a:p>
        </p:txBody>
      </p:sp>
      <p:sp>
        <p:nvSpPr>
          <p:cNvPr id="902" name="Google Shape;902;g23bb90da801_1_507"/>
          <p:cNvSpPr/>
          <p:nvPr/>
        </p:nvSpPr>
        <p:spPr>
          <a:xfrm>
            <a:off x="1135050" y="4971450"/>
            <a:ext cx="2777325" cy="637300"/>
          </a:xfrm>
          <a:prstGeom prst="flowChartProcess">
            <a:avLst/>
          </a:prstGeom>
          <a:solidFill>
            <a:srgbClr val="80201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chemeClr val="lt1"/>
                </a:solidFill>
                <a:latin typeface="Calibri"/>
                <a:ea typeface="Calibri"/>
                <a:cs typeface="Calibri"/>
                <a:sym typeface="Calibri"/>
              </a:rPr>
              <a:t>Undang-Undang No. 33 Tahun 2004</a:t>
            </a:r>
            <a:endParaRPr sz="1900" b="1">
              <a:solidFill>
                <a:schemeClr val="lt1"/>
              </a:solidFill>
            </a:endParaRPr>
          </a:p>
        </p:txBody>
      </p:sp>
      <p:sp>
        <p:nvSpPr>
          <p:cNvPr id="903" name="Google Shape;903;g23bb90da801_1_507"/>
          <p:cNvSpPr/>
          <p:nvPr/>
        </p:nvSpPr>
        <p:spPr>
          <a:xfrm>
            <a:off x="4112813" y="4971450"/>
            <a:ext cx="2777325" cy="637300"/>
          </a:xfrm>
          <a:prstGeom prst="flowChartProcess">
            <a:avLst/>
          </a:prstGeom>
          <a:solidFill>
            <a:srgbClr val="F2CD13"/>
          </a:solidFill>
          <a:ln w="9525" cap="flat" cmpd="sng">
            <a:solidFill>
              <a:srgbClr val="F2CD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chemeClr val="dk1"/>
                </a:solidFill>
                <a:latin typeface="Calibri"/>
                <a:ea typeface="Calibri"/>
                <a:cs typeface="Calibri"/>
                <a:sym typeface="Calibri"/>
              </a:rPr>
              <a:t>Peraturan Pemerintah No. 27 Tahun 1985 </a:t>
            </a:r>
            <a:endParaRPr sz="1900" b="1">
              <a:solidFill>
                <a:schemeClr val="dk1"/>
              </a:solidFill>
              <a:latin typeface="Calibri"/>
              <a:ea typeface="Calibri"/>
              <a:cs typeface="Calibri"/>
              <a:sym typeface="Calibri"/>
            </a:endParaRPr>
          </a:p>
        </p:txBody>
      </p:sp>
      <p:sp>
        <p:nvSpPr>
          <p:cNvPr id="904" name="Google Shape;904;g23bb90da801_1_507"/>
          <p:cNvSpPr/>
          <p:nvPr/>
        </p:nvSpPr>
        <p:spPr>
          <a:xfrm>
            <a:off x="7436300" y="3625900"/>
            <a:ext cx="3577200" cy="1169700"/>
          </a:xfrm>
          <a:prstGeom prst="roundRect">
            <a:avLst>
              <a:gd name="adj" fmla="val 16667"/>
            </a:avLst>
          </a:prstGeom>
          <a:solidFill>
            <a:schemeClr val="accent2"/>
          </a:solidFill>
          <a:ln w="19050" cap="flat" cmpd="sng">
            <a:solidFill>
              <a:srgbClr val="EF7F1B"/>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000" b="1">
                <a:solidFill>
                  <a:schemeClr val="lt1"/>
                </a:solidFill>
                <a:latin typeface="Roboto"/>
                <a:ea typeface="Roboto"/>
                <a:cs typeface="Roboto"/>
                <a:sym typeface="Roboto"/>
              </a:rPr>
              <a:t>Model berhasil menilai pasangan ayat yang netral</a:t>
            </a:r>
            <a:endParaRPr sz="2000" b="1" i="0" u="none" strike="noStrike" cap="none">
              <a:solidFill>
                <a:schemeClr val="lt1"/>
              </a:solidFill>
              <a:latin typeface="Roboto"/>
              <a:ea typeface="Roboto"/>
              <a:cs typeface="Roboto"/>
              <a:sym typeface="Roboto"/>
            </a:endParaRPr>
          </a:p>
        </p:txBody>
      </p:sp>
      <p:pic>
        <p:nvPicPr>
          <p:cNvPr id="905" name="Google Shape;905;g23bb90da801_1_507"/>
          <p:cNvPicPr preferRelativeResize="0"/>
          <p:nvPr/>
        </p:nvPicPr>
        <p:blipFill rotWithShape="1">
          <a:blip r:embed="rId3">
            <a:alphaModFix amt="90000"/>
          </a:blip>
          <a:srcRect t="62463" r="46085"/>
          <a:stretch/>
        </p:blipFill>
        <p:spPr>
          <a:xfrm rot="1056811">
            <a:off x="10619991" y="3155345"/>
            <a:ext cx="909423" cy="1125614"/>
          </a:xfrm>
          <a:prstGeom prst="rect">
            <a:avLst/>
          </a:prstGeom>
          <a:noFill/>
          <a:ln>
            <a:noFill/>
          </a:ln>
          <a:effectLst>
            <a:outerShdw blurRad="57150" dist="19050" dir="5400000" algn="bl" rotWithShape="0">
              <a:srgbClr val="000000">
                <a:alpha val="50000"/>
              </a:srgbClr>
            </a:outerShdw>
          </a:effectLst>
        </p:spPr>
      </p:pic>
      <p:sp>
        <p:nvSpPr>
          <p:cNvPr id="906" name="Google Shape;906;g23bb90da801_1_507"/>
          <p:cNvSpPr txBox="1"/>
          <p:nvPr/>
        </p:nvSpPr>
        <p:spPr>
          <a:xfrm>
            <a:off x="7294250" y="4889200"/>
            <a:ext cx="38613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a:t>UU No. 33 Tahun 2004 menjelaskan hal berbeda dengan PP No. 27 Tahun 1985</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g2754694b36b_0_4"/>
          <p:cNvSpPr/>
          <p:nvPr/>
        </p:nvSpPr>
        <p:spPr>
          <a:xfrm>
            <a:off x="865925" y="1366200"/>
            <a:ext cx="11048700" cy="47850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g2754694b36b_0_4"/>
          <p:cNvSpPr/>
          <p:nvPr/>
        </p:nvSpPr>
        <p:spPr>
          <a:xfrm>
            <a:off x="865875" y="1357300"/>
            <a:ext cx="11048700" cy="5067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g2754694b36b_0_4"/>
          <p:cNvSpPr txBox="1"/>
          <p:nvPr/>
        </p:nvSpPr>
        <p:spPr>
          <a:xfrm>
            <a:off x="3316342" y="1000905"/>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700" b="1" i="1">
                <a:solidFill>
                  <a:schemeClr val="lt1"/>
                </a:solidFill>
                <a:latin typeface="Calibri"/>
                <a:ea typeface="Calibri"/>
                <a:cs typeface="Calibri"/>
                <a:sym typeface="Calibri"/>
              </a:rPr>
              <a:t>Hasil Labeling IndoBERT</a:t>
            </a:r>
            <a:endParaRPr sz="2700" b="1" i="1">
              <a:solidFill>
                <a:schemeClr val="lt1"/>
              </a:solidFill>
              <a:latin typeface="Calibri"/>
              <a:ea typeface="Calibri"/>
              <a:cs typeface="Calibri"/>
              <a:sym typeface="Calibri"/>
            </a:endParaRPr>
          </a:p>
        </p:txBody>
      </p:sp>
      <p:sp>
        <p:nvSpPr>
          <p:cNvPr id="914" name="Google Shape;914;g2754694b36b_0_4"/>
          <p:cNvSpPr/>
          <p:nvPr/>
        </p:nvSpPr>
        <p:spPr>
          <a:xfrm>
            <a:off x="8086275" y="2057625"/>
            <a:ext cx="3540900" cy="437400"/>
          </a:xfrm>
          <a:prstGeom prst="chevron">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1"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Prob</a:t>
            </a:r>
            <a:endParaRPr sz="1900" b="1" i="0" u="none" strike="noStrike" cap="none">
              <a:solidFill>
                <a:srgbClr val="FFFFFF"/>
              </a:solidFill>
              <a:latin typeface="Roboto"/>
              <a:ea typeface="Roboto"/>
              <a:cs typeface="Roboto"/>
              <a:sym typeface="Roboto"/>
            </a:endParaRPr>
          </a:p>
        </p:txBody>
      </p:sp>
      <p:sp>
        <p:nvSpPr>
          <p:cNvPr id="915" name="Google Shape;915;g2754694b36b_0_4"/>
          <p:cNvSpPr/>
          <p:nvPr/>
        </p:nvSpPr>
        <p:spPr>
          <a:xfrm>
            <a:off x="6439350" y="2057625"/>
            <a:ext cx="3102600" cy="437400"/>
          </a:xfrm>
          <a:prstGeom prst="chevron">
            <a:avLst>
              <a:gd name="adj" fmla="val 50000"/>
            </a:avLst>
          </a:prstGeom>
          <a:solidFill>
            <a:srgbClr val="344C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1"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Label</a:t>
            </a:r>
            <a:endParaRPr sz="1900" b="1" i="0" u="none" strike="noStrike" cap="none">
              <a:solidFill>
                <a:srgbClr val="FFFFFF"/>
              </a:solidFill>
              <a:latin typeface="Roboto"/>
              <a:ea typeface="Roboto"/>
              <a:cs typeface="Roboto"/>
              <a:sym typeface="Roboto"/>
            </a:endParaRPr>
          </a:p>
        </p:txBody>
      </p:sp>
      <p:sp>
        <p:nvSpPr>
          <p:cNvPr id="916" name="Google Shape;916;g2754694b36b_0_4"/>
          <p:cNvSpPr/>
          <p:nvPr/>
        </p:nvSpPr>
        <p:spPr>
          <a:xfrm>
            <a:off x="1153275" y="2057775"/>
            <a:ext cx="3328800" cy="4374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0"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Teks Ayat 1</a:t>
            </a:r>
            <a:endParaRPr sz="1900" b="1" u="none" strike="noStrike" cap="none">
              <a:solidFill>
                <a:srgbClr val="FFFFFF"/>
              </a:solidFill>
              <a:latin typeface="Roboto"/>
              <a:ea typeface="Roboto"/>
              <a:cs typeface="Roboto"/>
              <a:sym typeface="Roboto"/>
            </a:endParaRPr>
          </a:p>
        </p:txBody>
      </p:sp>
      <p:sp>
        <p:nvSpPr>
          <p:cNvPr id="917" name="Google Shape;917;g2754694b36b_0_4"/>
          <p:cNvSpPr/>
          <p:nvPr/>
        </p:nvSpPr>
        <p:spPr>
          <a:xfrm>
            <a:off x="3916475" y="2057625"/>
            <a:ext cx="3102600" cy="437400"/>
          </a:xfrm>
          <a:prstGeom prst="chevron">
            <a:avLst>
              <a:gd name="adj" fmla="val 50000"/>
            </a:avLst>
          </a:prstGeom>
          <a:solidFill>
            <a:srgbClr val="F2CD1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900" b="1">
                <a:solidFill>
                  <a:schemeClr val="dk1"/>
                </a:solidFill>
                <a:latin typeface="Roboto"/>
                <a:ea typeface="Roboto"/>
                <a:cs typeface="Roboto"/>
                <a:sym typeface="Roboto"/>
              </a:rPr>
              <a:t>Teks Ayat 2</a:t>
            </a:r>
            <a:endParaRPr sz="1900" b="1" u="none" strike="noStrike" cap="none">
              <a:solidFill>
                <a:schemeClr val="dk1"/>
              </a:solidFill>
              <a:latin typeface="Roboto"/>
              <a:ea typeface="Roboto"/>
              <a:cs typeface="Roboto"/>
              <a:sym typeface="Roboto"/>
            </a:endParaRPr>
          </a:p>
        </p:txBody>
      </p:sp>
      <p:sp>
        <p:nvSpPr>
          <p:cNvPr id="918" name="Google Shape;918;g2754694b36b_0_4"/>
          <p:cNvSpPr txBox="1"/>
          <p:nvPr/>
        </p:nvSpPr>
        <p:spPr>
          <a:xfrm>
            <a:off x="1153275" y="2512425"/>
            <a:ext cx="28671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500"/>
              <a:t>… semua peraturan pelaksanaan dari peraturan presiden nomor 25 tahun 2015 …. masih tetap berlaku…</a:t>
            </a:r>
            <a:endParaRPr sz="1500"/>
          </a:p>
        </p:txBody>
      </p:sp>
      <p:sp>
        <p:nvSpPr>
          <p:cNvPr id="919" name="Google Shape;919;g2754694b36b_0_4"/>
          <p:cNvSpPr txBox="1"/>
          <p:nvPr/>
        </p:nvSpPr>
        <p:spPr>
          <a:xfrm>
            <a:off x="4138050" y="2512425"/>
            <a:ext cx="27633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n-US" sz="1500"/>
              <a:t>… peraturan presiden nomor 25 tahun 2015 … dinyatakan dicabut dan tidak berlaku</a:t>
            </a:r>
            <a:endParaRPr sz="1500"/>
          </a:p>
          <a:p>
            <a:pPr marL="0" lvl="0" indent="0" algn="just" rtl="0">
              <a:spcBef>
                <a:spcPts val="0"/>
              </a:spcBef>
              <a:spcAft>
                <a:spcPts val="0"/>
              </a:spcAft>
              <a:buNone/>
            </a:pPr>
            <a:endParaRPr sz="1500"/>
          </a:p>
        </p:txBody>
      </p:sp>
      <p:sp>
        <p:nvSpPr>
          <p:cNvPr id="920" name="Google Shape;920;g2754694b36b_0_4"/>
          <p:cNvSpPr txBox="1"/>
          <p:nvPr/>
        </p:nvSpPr>
        <p:spPr>
          <a:xfrm>
            <a:off x="7019075" y="2512125"/>
            <a:ext cx="2233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t>Contradiction</a:t>
            </a:r>
            <a:endParaRPr sz="1800" b="1"/>
          </a:p>
        </p:txBody>
      </p:sp>
      <p:sp>
        <p:nvSpPr>
          <p:cNvPr id="921" name="Google Shape;921;g2754694b36b_0_4"/>
          <p:cNvSpPr txBox="1"/>
          <p:nvPr/>
        </p:nvSpPr>
        <p:spPr>
          <a:xfrm>
            <a:off x="9328775" y="2512125"/>
            <a:ext cx="2233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t>0,825</a:t>
            </a:r>
            <a:endParaRPr sz="1800" b="1"/>
          </a:p>
        </p:txBody>
      </p:sp>
      <p:sp>
        <p:nvSpPr>
          <p:cNvPr id="922" name="Google Shape;922;g2754694b36b_0_4"/>
          <p:cNvSpPr/>
          <p:nvPr/>
        </p:nvSpPr>
        <p:spPr>
          <a:xfrm>
            <a:off x="1153275" y="3623975"/>
            <a:ext cx="2777325" cy="506700"/>
          </a:xfrm>
          <a:prstGeom prst="flowChartProcess">
            <a:avLst/>
          </a:prstGeom>
          <a:solidFill>
            <a:srgbClr val="80201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chemeClr val="lt1"/>
                </a:solidFill>
                <a:latin typeface="Calibri"/>
                <a:ea typeface="Calibri"/>
                <a:cs typeface="Calibri"/>
                <a:sym typeface="Calibri"/>
              </a:rPr>
              <a:t>Peraturan Presiden </a:t>
            </a:r>
            <a:endParaRPr sz="1500" b="1">
              <a:solidFill>
                <a:schemeClr val="lt1"/>
              </a:solidFill>
              <a:latin typeface="Calibri"/>
              <a:ea typeface="Calibri"/>
              <a:cs typeface="Calibri"/>
              <a:sym typeface="Calibri"/>
            </a:endParaRPr>
          </a:p>
          <a:p>
            <a:pPr marL="0" lvl="0" indent="0" algn="ctr" rtl="0">
              <a:spcBef>
                <a:spcPts val="0"/>
              </a:spcBef>
              <a:spcAft>
                <a:spcPts val="0"/>
              </a:spcAft>
              <a:buNone/>
            </a:pPr>
            <a:r>
              <a:rPr lang="en-US" sz="1500" b="1">
                <a:solidFill>
                  <a:schemeClr val="lt1"/>
                </a:solidFill>
                <a:latin typeface="Calibri"/>
                <a:ea typeface="Calibri"/>
                <a:cs typeface="Calibri"/>
                <a:sym typeface="Calibri"/>
              </a:rPr>
              <a:t>No. 55 Tahun 2020 (Pasal 55)</a:t>
            </a:r>
            <a:endParaRPr sz="1500" b="1">
              <a:solidFill>
                <a:schemeClr val="lt1"/>
              </a:solidFill>
              <a:latin typeface="Calibri"/>
              <a:ea typeface="Calibri"/>
              <a:cs typeface="Calibri"/>
              <a:sym typeface="Calibri"/>
            </a:endParaRPr>
          </a:p>
        </p:txBody>
      </p:sp>
      <p:sp>
        <p:nvSpPr>
          <p:cNvPr id="923" name="Google Shape;923;g2754694b36b_0_4"/>
          <p:cNvSpPr/>
          <p:nvPr/>
        </p:nvSpPr>
        <p:spPr>
          <a:xfrm>
            <a:off x="4131025" y="3623975"/>
            <a:ext cx="2777325" cy="506700"/>
          </a:xfrm>
          <a:prstGeom prst="flowChartProcess">
            <a:avLst/>
          </a:prstGeom>
          <a:solidFill>
            <a:srgbClr val="F2CD13"/>
          </a:solidFill>
          <a:ln w="9525" cap="flat" cmpd="sng">
            <a:solidFill>
              <a:srgbClr val="F2CD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500" b="1">
                <a:solidFill>
                  <a:schemeClr val="dk1"/>
                </a:solidFill>
                <a:latin typeface="Calibri"/>
                <a:ea typeface="Calibri"/>
                <a:cs typeface="Calibri"/>
                <a:sym typeface="Calibri"/>
              </a:rPr>
              <a:t>Peraturan Presiden </a:t>
            </a:r>
            <a:endParaRPr sz="1500" b="1">
              <a:solidFill>
                <a:schemeClr val="dk1"/>
              </a:solidFill>
              <a:latin typeface="Calibri"/>
              <a:ea typeface="Calibri"/>
              <a:cs typeface="Calibri"/>
              <a:sym typeface="Calibri"/>
            </a:endParaRPr>
          </a:p>
          <a:p>
            <a:pPr marL="0" lvl="0" indent="0" algn="ctr" rtl="0">
              <a:spcBef>
                <a:spcPts val="0"/>
              </a:spcBef>
              <a:spcAft>
                <a:spcPts val="0"/>
              </a:spcAft>
              <a:buNone/>
            </a:pPr>
            <a:r>
              <a:rPr lang="en-US" sz="1500" b="1">
                <a:solidFill>
                  <a:schemeClr val="dk1"/>
                </a:solidFill>
                <a:latin typeface="Calibri"/>
                <a:ea typeface="Calibri"/>
                <a:cs typeface="Calibri"/>
                <a:sym typeface="Calibri"/>
              </a:rPr>
              <a:t>No. 55 Tahun 2020 (Pasal 57)</a:t>
            </a:r>
            <a:endParaRPr sz="1500" b="1">
              <a:solidFill>
                <a:schemeClr val="dk1"/>
              </a:solidFill>
              <a:latin typeface="Calibri"/>
              <a:ea typeface="Calibri"/>
              <a:cs typeface="Calibri"/>
              <a:sym typeface="Calibri"/>
            </a:endParaRPr>
          </a:p>
        </p:txBody>
      </p:sp>
      <p:sp>
        <p:nvSpPr>
          <p:cNvPr id="924" name="Google Shape;924;g2754694b36b_0_4"/>
          <p:cNvSpPr txBox="1"/>
          <p:nvPr/>
        </p:nvSpPr>
        <p:spPr>
          <a:xfrm>
            <a:off x="1153275" y="4195250"/>
            <a:ext cx="2763300" cy="133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500"/>
              <a:t>…. b 10 sepuluh persen dari Iuran yang diterima dan 10 sepuluh persen dari dana hasil pengembangan jaminan hari tua dan jaminan pensiun</a:t>
            </a:r>
            <a:endParaRPr sz="1500"/>
          </a:p>
        </p:txBody>
      </p:sp>
      <p:sp>
        <p:nvSpPr>
          <p:cNvPr id="925" name="Google Shape;925;g2754694b36b_0_4"/>
          <p:cNvSpPr txBox="1"/>
          <p:nvPr/>
        </p:nvSpPr>
        <p:spPr>
          <a:xfrm>
            <a:off x="4138050" y="4195250"/>
            <a:ext cx="2763300" cy="133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n-US" sz="1500"/>
              <a:t>… b 2 dua persen dari akumulasi iuran dan dana hasil pengembangan jaminan hari tua</a:t>
            </a:r>
            <a:endParaRPr sz="1500"/>
          </a:p>
          <a:p>
            <a:pPr marL="0" lvl="0" indent="0" algn="just" rtl="0">
              <a:spcBef>
                <a:spcPts val="0"/>
              </a:spcBef>
              <a:spcAft>
                <a:spcPts val="0"/>
              </a:spcAft>
              <a:buNone/>
            </a:pPr>
            <a:endParaRPr sz="1500"/>
          </a:p>
        </p:txBody>
      </p:sp>
      <p:sp>
        <p:nvSpPr>
          <p:cNvPr id="926" name="Google Shape;926;g2754694b36b_0_4"/>
          <p:cNvSpPr/>
          <p:nvPr/>
        </p:nvSpPr>
        <p:spPr>
          <a:xfrm>
            <a:off x="1153275" y="5535400"/>
            <a:ext cx="2777325" cy="506700"/>
          </a:xfrm>
          <a:prstGeom prst="flowChartProcess">
            <a:avLst/>
          </a:prstGeom>
          <a:solidFill>
            <a:srgbClr val="80201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chemeClr val="lt1"/>
                </a:solidFill>
                <a:latin typeface="Calibri"/>
                <a:ea typeface="Calibri"/>
                <a:cs typeface="Calibri"/>
                <a:sym typeface="Calibri"/>
              </a:rPr>
              <a:t>Peraturan Pemerintah No. 55 Tahun 2015</a:t>
            </a:r>
            <a:endParaRPr sz="1500" b="1">
              <a:solidFill>
                <a:schemeClr val="lt1"/>
              </a:solidFill>
              <a:latin typeface="Calibri"/>
              <a:ea typeface="Calibri"/>
              <a:cs typeface="Calibri"/>
              <a:sym typeface="Calibri"/>
            </a:endParaRPr>
          </a:p>
        </p:txBody>
      </p:sp>
      <p:sp>
        <p:nvSpPr>
          <p:cNvPr id="927" name="Google Shape;927;g2754694b36b_0_4"/>
          <p:cNvSpPr/>
          <p:nvPr/>
        </p:nvSpPr>
        <p:spPr>
          <a:xfrm>
            <a:off x="4131025" y="5535400"/>
            <a:ext cx="2777325" cy="506700"/>
          </a:xfrm>
          <a:prstGeom prst="flowChartProcess">
            <a:avLst/>
          </a:prstGeom>
          <a:solidFill>
            <a:srgbClr val="F2CD13"/>
          </a:solidFill>
          <a:ln w="9525" cap="flat" cmpd="sng">
            <a:solidFill>
              <a:srgbClr val="F2CD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chemeClr val="dk1"/>
                </a:solidFill>
                <a:latin typeface="Calibri"/>
                <a:ea typeface="Calibri"/>
                <a:cs typeface="Calibri"/>
                <a:sym typeface="Calibri"/>
              </a:rPr>
              <a:t>Peraturan Pemerintah No. 99 Tahun 2013 </a:t>
            </a:r>
            <a:endParaRPr sz="1500" b="1">
              <a:solidFill>
                <a:schemeClr val="dk1"/>
              </a:solidFill>
              <a:latin typeface="Calibri"/>
              <a:ea typeface="Calibri"/>
              <a:cs typeface="Calibri"/>
              <a:sym typeface="Calibri"/>
            </a:endParaRPr>
          </a:p>
        </p:txBody>
      </p:sp>
      <p:sp>
        <p:nvSpPr>
          <p:cNvPr id="928" name="Google Shape;928;g2754694b36b_0_4"/>
          <p:cNvSpPr txBox="1"/>
          <p:nvPr/>
        </p:nvSpPr>
        <p:spPr>
          <a:xfrm>
            <a:off x="7019075" y="4217950"/>
            <a:ext cx="2233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t>Contradiction</a:t>
            </a:r>
            <a:endParaRPr sz="1800" b="1"/>
          </a:p>
        </p:txBody>
      </p:sp>
      <p:sp>
        <p:nvSpPr>
          <p:cNvPr id="929" name="Google Shape;929;g2754694b36b_0_4"/>
          <p:cNvSpPr txBox="1"/>
          <p:nvPr/>
        </p:nvSpPr>
        <p:spPr>
          <a:xfrm>
            <a:off x="9328775" y="4217950"/>
            <a:ext cx="2233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t>0.728</a:t>
            </a:r>
            <a:endParaRPr sz="18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
          <p:cNvSpPr/>
          <p:nvPr/>
        </p:nvSpPr>
        <p:spPr>
          <a:xfrm>
            <a:off x="7232649" y="3306074"/>
            <a:ext cx="1820100" cy="192900"/>
          </a:xfrm>
          <a:prstGeom prst="roundRect">
            <a:avLst>
              <a:gd name="adj" fmla="val 16667"/>
            </a:avLst>
          </a:prstGeom>
          <a:solidFill>
            <a:srgbClr val="FEDB44"/>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
          <p:cNvSpPr/>
          <p:nvPr/>
        </p:nvSpPr>
        <p:spPr>
          <a:xfrm>
            <a:off x="6599284" y="2900555"/>
            <a:ext cx="4599658" cy="186774"/>
          </a:xfrm>
          <a:prstGeom prst="roundRect">
            <a:avLst>
              <a:gd name="adj" fmla="val 16667"/>
            </a:avLst>
          </a:prstGeom>
          <a:solidFill>
            <a:srgbClr val="FEDB44"/>
          </a:solidFill>
          <a:ln w="9525" cap="flat" cmpd="sng">
            <a:solidFill>
              <a:srgbClr val="FEDB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
          <p:cNvSpPr txBox="1">
            <a:spLocks noGrp="1"/>
          </p:cNvSpPr>
          <p:nvPr>
            <p:ph type="ctrTitle"/>
          </p:nvPr>
        </p:nvSpPr>
        <p:spPr>
          <a:xfrm>
            <a:off x="1228350" y="1389720"/>
            <a:ext cx="10055100" cy="271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Libre Franklin Medium"/>
              <a:buNone/>
            </a:pPr>
            <a:r>
              <a:rPr lang="en-US" sz="2900" dirty="0" err="1"/>
              <a:t>Pengidentifikasian</a:t>
            </a:r>
            <a:r>
              <a:rPr lang="en-US" sz="2900" dirty="0"/>
              <a:t> </a:t>
            </a:r>
            <a:r>
              <a:rPr lang="en-US" sz="2900" dirty="0" err="1">
                <a:solidFill>
                  <a:srgbClr val="BC3213"/>
                </a:solidFill>
              </a:rPr>
              <a:t>Potensi</a:t>
            </a:r>
            <a:r>
              <a:rPr lang="en-US" sz="2900" dirty="0">
                <a:solidFill>
                  <a:srgbClr val="BC3213"/>
                </a:solidFill>
              </a:rPr>
              <a:t> </a:t>
            </a:r>
            <a:r>
              <a:rPr lang="en-US" sz="2900" dirty="0" err="1">
                <a:solidFill>
                  <a:srgbClr val="BC3213"/>
                </a:solidFill>
              </a:rPr>
              <a:t>Disharmoni</a:t>
            </a:r>
            <a:r>
              <a:rPr lang="en-US" sz="2900" dirty="0"/>
              <a:t> pada </a:t>
            </a:r>
            <a:endParaRPr sz="2900" dirty="0"/>
          </a:p>
          <a:p>
            <a:pPr marL="0" lvl="0" indent="0" algn="ctr" rtl="0">
              <a:lnSpc>
                <a:spcPct val="90000"/>
              </a:lnSpc>
              <a:spcBef>
                <a:spcPts val="0"/>
              </a:spcBef>
              <a:spcAft>
                <a:spcPts val="0"/>
              </a:spcAft>
              <a:buClr>
                <a:schemeClr val="dk1"/>
              </a:buClr>
              <a:buSzPts val="3200"/>
              <a:buFont typeface="Libre Franklin Medium"/>
              <a:buNone/>
            </a:pPr>
            <a:r>
              <a:rPr lang="en-US" sz="2900" dirty="0" err="1"/>
              <a:t>Peraturan</a:t>
            </a:r>
            <a:r>
              <a:rPr lang="en-US" sz="2900" dirty="0"/>
              <a:t> </a:t>
            </a:r>
            <a:r>
              <a:rPr lang="en-US" sz="2900" dirty="0" err="1"/>
              <a:t>Perundang-Undangan</a:t>
            </a:r>
            <a:r>
              <a:rPr lang="en-US" sz="2900" dirty="0"/>
              <a:t> </a:t>
            </a:r>
            <a:r>
              <a:rPr lang="en-US" sz="2900" dirty="0" err="1"/>
              <a:t>Bidang</a:t>
            </a:r>
            <a:r>
              <a:rPr lang="en-US" sz="2900" dirty="0"/>
              <a:t> </a:t>
            </a:r>
            <a:r>
              <a:rPr lang="en-US" sz="2900" dirty="0" err="1"/>
              <a:t>Investasi</a:t>
            </a:r>
            <a:r>
              <a:rPr lang="en-US" sz="2900" dirty="0"/>
              <a:t> </a:t>
            </a:r>
            <a:r>
              <a:rPr lang="en-US" sz="2900" dirty="0" err="1"/>
              <a:t>Menggunakan</a:t>
            </a:r>
            <a:r>
              <a:rPr lang="en-US" sz="2900" dirty="0"/>
              <a:t> </a:t>
            </a:r>
            <a:r>
              <a:rPr lang="en-US" sz="2900" i="1" dirty="0"/>
              <a:t>Topic Modeling Latent Dirichlet Allocation </a:t>
            </a:r>
            <a:r>
              <a:rPr lang="en-US" sz="2900" dirty="0"/>
              <a:t>(LDA) dan </a:t>
            </a:r>
            <a:r>
              <a:rPr lang="en-US" sz="2900" dirty="0" err="1"/>
              <a:t>Pemodelan</a:t>
            </a:r>
            <a:r>
              <a:rPr lang="en-US" sz="2900" dirty="0"/>
              <a:t> </a:t>
            </a:r>
            <a:r>
              <a:rPr lang="en-US" sz="2900" dirty="0" err="1"/>
              <a:t>IndoBERT</a:t>
            </a:r>
            <a:r>
              <a:rPr lang="en-US" sz="2900" dirty="0"/>
              <a:t> </a:t>
            </a:r>
            <a:endParaRPr sz="2900" dirty="0"/>
          </a:p>
        </p:txBody>
      </p:sp>
      <p:sp>
        <p:nvSpPr>
          <p:cNvPr id="541" name="Google Shape;541;p1"/>
          <p:cNvSpPr txBox="1">
            <a:spLocks noGrp="1"/>
          </p:cNvSpPr>
          <p:nvPr>
            <p:ph type="subTitle" idx="1"/>
          </p:nvPr>
        </p:nvSpPr>
        <p:spPr>
          <a:xfrm>
            <a:off x="3869850" y="4601500"/>
            <a:ext cx="4452300" cy="4224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SD2023040000196</a:t>
            </a:r>
            <a:endParaRPr dirty="0"/>
          </a:p>
        </p:txBody>
      </p:sp>
      <p:cxnSp>
        <p:nvCxnSpPr>
          <p:cNvPr id="542" name="Google Shape;542;p1"/>
          <p:cNvCxnSpPr>
            <a:stCxn id="540" idx="1"/>
          </p:cNvCxnSpPr>
          <p:nvPr/>
        </p:nvCxnSpPr>
        <p:spPr>
          <a:xfrm rot="10800000" flipH="1">
            <a:off x="1228350" y="1711320"/>
            <a:ext cx="2522100" cy="1035300"/>
          </a:xfrm>
          <a:prstGeom prst="bentConnector3">
            <a:avLst>
              <a:gd name="adj1" fmla="val -355"/>
            </a:avLst>
          </a:prstGeom>
          <a:noFill/>
          <a:ln w="28575" cap="flat" cmpd="sng">
            <a:solidFill>
              <a:schemeClr val="dk2"/>
            </a:solidFill>
            <a:prstDash val="solid"/>
            <a:round/>
            <a:headEnd type="none" w="med" len="med"/>
            <a:tailEnd type="none" w="med" len="med"/>
          </a:ln>
        </p:spPr>
      </p:cxnSp>
      <p:cxnSp>
        <p:nvCxnSpPr>
          <p:cNvPr id="543" name="Google Shape;543;p1"/>
          <p:cNvCxnSpPr/>
          <p:nvPr/>
        </p:nvCxnSpPr>
        <p:spPr>
          <a:xfrm rot="10800000" flipH="1">
            <a:off x="8752350" y="2800850"/>
            <a:ext cx="2531100" cy="1048200"/>
          </a:xfrm>
          <a:prstGeom prst="bentConnector3">
            <a:avLst>
              <a:gd name="adj1" fmla="val 100475"/>
            </a:avLst>
          </a:prstGeom>
          <a:noFill/>
          <a:ln w="2857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500"/>
                                        <p:tgtEl>
                                          <p:spTgt spid="5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8"/>
                                        </p:tgtEl>
                                        <p:attrNameLst>
                                          <p:attrName>style.visibility</p:attrName>
                                        </p:attrNameLst>
                                      </p:cBhvr>
                                      <p:to>
                                        <p:strVal val="visible"/>
                                      </p:to>
                                    </p:set>
                                    <p:animEffect transition="in" filter="fade">
                                      <p:cBhvr>
                                        <p:cTn id="10" dur="500"/>
                                        <p:tgtEl>
                                          <p:spTgt spid="5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0"/>
                                        </p:tgtEl>
                                        <p:attrNameLst>
                                          <p:attrName>style.visibility</p:attrName>
                                        </p:attrNameLst>
                                      </p:cBhvr>
                                      <p:to>
                                        <p:strVal val="visible"/>
                                      </p:to>
                                    </p:set>
                                    <p:animEffect transition="in" filter="fade">
                                      <p:cBhvr>
                                        <p:cTn id="13" dur="500"/>
                                        <p:tgtEl>
                                          <p:spTgt spid="5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1">
                                            <p:txEl>
                                              <p:pRg st="0" end="0"/>
                                            </p:txEl>
                                          </p:spTgt>
                                        </p:tgtEl>
                                        <p:attrNameLst>
                                          <p:attrName>style.visibility</p:attrName>
                                        </p:attrNameLst>
                                      </p:cBhvr>
                                      <p:to>
                                        <p:strVal val="visible"/>
                                      </p:to>
                                    </p:set>
                                    <p:animEffect transition="in" filter="fade">
                                      <p:cBhvr>
                                        <p:cTn id="16" dur="500"/>
                                        <p:tgtEl>
                                          <p:spTgt spid="541">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42"/>
                                        </p:tgtEl>
                                        <p:attrNameLst>
                                          <p:attrName>style.visibility</p:attrName>
                                        </p:attrNameLst>
                                      </p:cBhvr>
                                      <p:to>
                                        <p:strVal val="visible"/>
                                      </p:to>
                                    </p:set>
                                    <p:animEffect transition="in" filter="fade">
                                      <p:cBhvr>
                                        <p:cTn id="19" dur="500"/>
                                        <p:tgtEl>
                                          <p:spTgt spid="542"/>
                                        </p:tgtEl>
                                      </p:cBhvr>
                                    </p:animEffect>
                                  </p:childTnLst>
                                </p:cTn>
                              </p:par>
                              <p:par>
                                <p:cTn id="20" presetID="10" presetClass="entr" presetSubtype="0" fill="hold" nodeType="withEffect">
                                  <p:stCondLst>
                                    <p:cond delay="0"/>
                                  </p:stCondLst>
                                  <p:childTnLst>
                                    <p:set>
                                      <p:cBhvr>
                                        <p:cTn id="21" dur="1" fill="hold">
                                          <p:stCondLst>
                                            <p:cond delay="0"/>
                                          </p:stCondLst>
                                        </p:cTn>
                                        <p:tgtEl>
                                          <p:spTgt spid="543"/>
                                        </p:tgtEl>
                                        <p:attrNameLst>
                                          <p:attrName>style.visibility</p:attrName>
                                        </p:attrNameLst>
                                      </p:cBhvr>
                                      <p:to>
                                        <p:strVal val="visible"/>
                                      </p:to>
                                    </p:set>
                                    <p:animEffect transition="in" filter="fade">
                                      <p:cBhvr>
                                        <p:cTn id="22"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0" animBg="1"/>
      <p:bldP spid="538" grpId="0" animBg="1"/>
      <p:bldP spid="540" grpId="0"/>
      <p:bldP spid="54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2754694b36b_0_37"/>
          <p:cNvSpPr/>
          <p:nvPr/>
        </p:nvSpPr>
        <p:spPr>
          <a:xfrm>
            <a:off x="865925" y="1366200"/>
            <a:ext cx="11048700" cy="47850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g2754694b36b_0_37"/>
          <p:cNvSpPr/>
          <p:nvPr/>
        </p:nvSpPr>
        <p:spPr>
          <a:xfrm>
            <a:off x="865875" y="1357300"/>
            <a:ext cx="11048700" cy="5067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g2754694b36b_0_37"/>
          <p:cNvSpPr txBox="1"/>
          <p:nvPr/>
        </p:nvSpPr>
        <p:spPr>
          <a:xfrm>
            <a:off x="3316342" y="1000905"/>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700" b="1" i="1">
                <a:solidFill>
                  <a:schemeClr val="lt1"/>
                </a:solidFill>
                <a:latin typeface="Calibri"/>
                <a:ea typeface="Calibri"/>
                <a:cs typeface="Calibri"/>
                <a:sym typeface="Calibri"/>
              </a:rPr>
              <a:t>Hasil Labeling IndoBERT</a:t>
            </a:r>
            <a:endParaRPr sz="2700" b="1" i="1">
              <a:solidFill>
                <a:schemeClr val="lt1"/>
              </a:solidFill>
              <a:latin typeface="Calibri"/>
              <a:ea typeface="Calibri"/>
              <a:cs typeface="Calibri"/>
              <a:sym typeface="Calibri"/>
            </a:endParaRPr>
          </a:p>
        </p:txBody>
      </p:sp>
      <p:sp>
        <p:nvSpPr>
          <p:cNvPr id="937" name="Google Shape;937;g2754694b36b_0_37"/>
          <p:cNvSpPr/>
          <p:nvPr/>
        </p:nvSpPr>
        <p:spPr>
          <a:xfrm>
            <a:off x="8086275" y="2057625"/>
            <a:ext cx="3540900" cy="437400"/>
          </a:xfrm>
          <a:prstGeom prst="chevron">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1"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Prob</a:t>
            </a:r>
            <a:endParaRPr sz="1900" b="1" i="0" u="none" strike="noStrike" cap="none">
              <a:solidFill>
                <a:srgbClr val="FFFFFF"/>
              </a:solidFill>
              <a:latin typeface="Roboto"/>
              <a:ea typeface="Roboto"/>
              <a:cs typeface="Roboto"/>
              <a:sym typeface="Roboto"/>
            </a:endParaRPr>
          </a:p>
        </p:txBody>
      </p:sp>
      <p:sp>
        <p:nvSpPr>
          <p:cNvPr id="938" name="Google Shape;938;g2754694b36b_0_37"/>
          <p:cNvSpPr/>
          <p:nvPr/>
        </p:nvSpPr>
        <p:spPr>
          <a:xfrm>
            <a:off x="6439350" y="2057625"/>
            <a:ext cx="3102600" cy="437400"/>
          </a:xfrm>
          <a:prstGeom prst="chevron">
            <a:avLst>
              <a:gd name="adj" fmla="val 50000"/>
            </a:avLst>
          </a:prstGeom>
          <a:solidFill>
            <a:srgbClr val="344C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1"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Label</a:t>
            </a:r>
            <a:endParaRPr sz="1900" b="1" i="0" u="none" strike="noStrike" cap="none">
              <a:solidFill>
                <a:srgbClr val="FFFFFF"/>
              </a:solidFill>
              <a:latin typeface="Roboto"/>
              <a:ea typeface="Roboto"/>
              <a:cs typeface="Roboto"/>
              <a:sym typeface="Roboto"/>
            </a:endParaRPr>
          </a:p>
        </p:txBody>
      </p:sp>
      <p:sp>
        <p:nvSpPr>
          <p:cNvPr id="939" name="Google Shape;939;g2754694b36b_0_37"/>
          <p:cNvSpPr/>
          <p:nvPr/>
        </p:nvSpPr>
        <p:spPr>
          <a:xfrm>
            <a:off x="1153275" y="2057775"/>
            <a:ext cx="3328800" cy="4374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900" b="0" i="0" u="none" strike="noStrike" cap="none">
                <a:solidFill>
                  <a:srgbClr val="FFFFFF"/>
                </a:solidFill>
                <a:latin typeface="Roboto"/>
                <a:ea typeface="Roboto"/>
                <a:cs typeface="Roboto"/>
                <a:sym typeface="Roboto"/>
              </a:rPr>
              <a:t>            </a:t>
            </a:r>
            <a:r>
              <a:rPr lang="en-US" sz="1900" b="1">
                <a:solidFill>
                  <a:srgbClr val="FFFFFF"/>
                </a:solidFill>
                <a:latin typeface="Roboto"/>
                <a:ea typeface="Roboto"/>
                <a:cs typeface="Roboto"/>
                <a:sym typeface="Roboto"/>
              </a:rPr>
              <a:t>Teks Ayat 1</a:t>
            </a:r>
            <a:endParaRPr sz="1900" b="1" u="none" strike="noStrike" cap="none">
              <a:solidFill>
                <a:srgbClr val="FFFFFF"/>
              </a:solidFill>
              <a:latin typeface="Roboto"/>
              <a:ea typeface="Roboto"/>
              <a:cs typeface="Roboto"/>
              <a:sym typeface="Roboto"/>
            </a:endParaRPr>
          </a:p>
        </p:txBody>
      </p:sp>
      <p:sp>
        <p:nvSpPr>
          <p:cNvPr id="940" name="Google Shape;940;g2754694b36b_0_37"/>
          <p:cNvSpPr/>
          <p:nvPr/>
        </p:nvSpPr>
        <p:spPr>
          <a:xfrm>
            <a:off x="3916475" y="2057625"/>
            <a:ext cx="3102600" cy="437400"/>
          </a:xfrm>
          <a:prstGeom prst="chevron">
            <a:avLst>
              <a:gd name="adj" fmla="val 50000"/>
            </a:avLst>
          </a:prstGeom>
          <a:solidFill>
            <a:srgbClr val="F2CD1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900" b="1">
                <a:solidFill>
                  <a:schemeClr val="dk1"/>
                </a:solidFill>
                <a:latin typeface="Roboto"/>
                <a:ea typeface="Roboto"/>
                <a:cs typeface="Roboto"/>
                <a:sym typeface="Roboto"/>
              </a:rPr>
              <a:t>Teks Ayat 2</a:t>
            </a:r>
            <a:endParaRPr sz="1900" b="1" u="none" strike="noStrike" cap="none">
              <a:solidFill>
                <a:schemeClr val="dk1"/>
              </a:solidFill>
              <a:latin typeface="Roboto"/>
              <a:ea typeface="Roboto"/>
              <a:cs typeface="Roboto"/>
              <a:sym typeface="Roboto"/>
            </a:endParaRPr>
          </a:p>
        </p:txBody>
      </p:sp>
      <p:sp>
        <p:nvSpPr>
          <p:cNvPr id="941" name="Google Shape;941;g2754694b36b_0_37"/>
          <p:cNvSpPr txBox="1"/>
          <p:nvPr/>
        </p:nvSpPr>
        <p:spPr>
          <a:xfrm>
            <a:off x="1153275" y="2512425"/>
            <a:ext cx="28671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500"/>
              <a:t>… semua peraturan pelaksanaan dari peraturan presiden nomor 25 tahun 2015 …. masih tetap berlaku…</a:t>
            </a:r>
            <a:endParaRPr sz="1500"/>
          </a:p>
        </p:txBody>
      </p:sp>
      <p:sp>
        <p:nvSpPr>
          <p:cNvPr id="942" name="Google Shape;942;g2754694b36b_0_37"/>
          <p:cNvSpPr txBox="1"/>
          <p:nvPr/>
        </p:nvSpPr>
        <p:spPr>
          <a:xfrm>
            <a:off x="4138050" y="2512425"/>
            <a:ext cx="27633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500"/>
              <a:t>… peraturan presiden nomor 25 tahun 2015 … dinyatakan dicabut dan tidak berlaku</a:t>
            </a:r>
            <a:endParaRPr sz="1500"/>
          </a:p>
          <a:p>
            <a:pPr marL="0" lvl="0" indent="0" algn="just" rtl="0">
              <a:spcBef>
                <a:spcPts val="0"/>
              </a:spcBef>
              <a:spcAft>
                <a:spcPts val="0"/>
              </a:spcAft>
              <a:buNone/>
            </a:pPr>
            <a:endParaRPr sz="1500"/>
          </a:p>
        </p:txBody>
      </p:sp>
      <p:sp>
        <p:nvSpPr>
          <p:cNvPr id="943" name="Google Shape;943;g2754694b36b_0_37"/>
          <p:cNvSpPr/>
          <p:nvPr/>
        </p:nvSpPr>
        <p:spPr>
          <a:xfrm>
            <a:off x="1153275" y="3623975"/>
            <a:ext cx="2777325" cy="506700"/>
          </a:xfrm>
          <a:prstGeom prst="flowChartProcess">
            <a:avLst/>
          </a:prstGeom>
          <a:solidFill>
            <a:srgbClr val="80201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chemeClr val="lt1"/>
                </a:solidFill>
                <a:latin typeface="Calibri"/>
                <a:ea typeface="Calibri"/>
                <a:cs typeface="Calibri"/>
                <a:sym typeface="Calibri"/>
              </a:rPr>
              <a:t>Peraturan Presiden </a:t>
            </a:r>
            <a:endParaRPr sz="1500" b="1">
              <a:solidFill>
                <a:schemeClr val="lt1"/>
              </a:solidFill>
              <a:latin typeface="Calibri"/>
              <a:ea typeface="Calibri"/>
              <a:cs typeface="Calibri"/>
              <a:sym typeface="Calibri"/>
            </a:endParaRPr>
          </a:p>
          <a:p>
            <a:pPr marL="0" lvl="0" indent="0" algn="ctr" rtl="0">
              <a:spcBef>
                <a:spcPts val="0"/>
              </a:spcBef>
              <a:spcAft>
                <a:spcPts val="0"/>
              </a:spcAft>
              <a:buNone/>
            </a:pPr>
            <a:r>
              <a:rPr lang="en-US" sz="1500" b="1">
                <a:solidFill>
                  <a:schemeClr val="lt1"/>
                </a:solidFill>
                <a:latin typeface="Calibri"/>
                <a:ea typeface="Calibri"/>
                <a:cs typeface="Calibri"/>
                <a:sym typeface="Calibri"/>
              </a:rPr>
              <a:t>No. 55 Tahun 2020 (Pasal 55)</a:t>
            </a:r>
            <a:endParaRPr sz="1500" b="1">
              <a:solidFill>
                <a:schemeClr val="lt1"/>
              </a:solidFill>
              <a:latin typeface="Calibri"/>
              <a:ea typeface="Calibri"/>
              <a:cs typeface="Calibri"/>
              <a:sym typeface="Calibri"/>
            </a:endParaRPr>
          </a:p>
        </p:txBody>
      </p:sp>
      <p:sp>
        <p:nvSpPr>
          <p:cNvPr id="944" name="Google Shape;944;g2754694b36b_0_37"/>
          <p:cNvSpPr/>
          <p:nvPr/>
        </p:nvSpPr>
        <p:spPr>
          <a:xfrm>
            <a:off x="4131025" y="3623975"/>
            <a:ext cx="2777325" cy="506700"/>
          </a:xfrm>
          <a:prstGeom prst="flowChartProcess">
            <a:avLst/>
          </a:prstGeom>
          <a:solidFill>
            <a:srgbClr val="F2CD13"/>
          </a:solidFill>
          <a:ln w="9525" cap="flat" cmpd="sng">
            <a:solidFill>
              <a:srgbClr val="F2CD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chemeClr val="dk1"/>
                </a:solidFill>
                <a:latin typeface="Calibri"/>
                <a:ea typeface="Calibri"/>
                <a:cs typeface="Calibri"/>
                <a:sym typeface="Calibri"/>
              </a:rPr>
              <a:t>Peraturan Presiden </a:t>
            </a:r>
            <a:endParaRPr sz="1500" b="1">
              <a:solidFill>
                <a:schemeClr val="dk1"/>
              </a:solidFill>
              <a:latin typeface="Calibri"/>
              <a:ea typeface="Calibri"/>
              <a:cs typeface="Calibri"/>
              <a:sym typeface="Calibri"/>
            </a:endParaRPr>
          </a:p>
          <a:p>
            <a:pPr marL="0" lvl="0" indent="0" algn="ctr" rtl="0">
              <a:spcBef>
                <a:spcPts val="0"/>
              </a:spcBef>
              <a:spcAft>
                <a:spcPts val="0"/>
              </a:spcAft>
              <a:buNone/>
            </a:pPr>
            <a:r>
              <a:rPr lang="en-US" sz="1500" b="1">
                <a:solidFill>
                  <a:schemeClr val="dk1"/>
                </a:solidFill>
                <a:latin typeface="Calibri"/>
                <a:ea typeface="Calibri"/>
                <a:cs typeface="Calibri"/>
                <a:sym typeface="Calibri"/>
              </a:rPr>
              <a:t>No. 55 Tahun 2020 (Pasal 57)</a:t>
            </a:r>
            <a:endParaRPr sz="1500" b="1">
              <a:solidFill>
                <a:schemeClr val="dk1"/>
              </a:solidFill>
              <a:latin typeface="Calibri"/>
              <a:ea typeface="Calibri"/>
              <a:cs typeface="Calibri"/>
              <a:sym typeface="Calibri"/>
            </a:endParaRPr>
          </a:p>
        </p:txBody>
      </p:sp>
      <p:sp>
        <p:nvSpPr>
          <p:cNvPr id="945" name="Google Shape;945;g2754694b36b_0_37"/>
          <p:cNvSpPr txBox="1"/>
          <p:nvPr/>
        </p:nvSpPr>
        <p:spPr>
          <a:xfrm>
            <a:off x="1153275" y="4195250"/>
            <a:ext cx="2763300" cy="133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500"/>
              <a:t>…. b 10 sepuluh persen dari Iuran yang diterima dan 10 sepuluh persen dari dana hasil pengembangan jaminan hari tua dan jaminan pensiun</a:t>
            </a:r>
            <a:endParaRPr sz="1500"/>
          </a:p>
        </p:txBody>
      </p:sp>
      <p:sp>
        <p:nvSpPr>
          <p:cNvPr id="946" name="Google Shape;946;g2754694b36b_0_37"/>
          <p:cNvSpPr txBox="1"/>
          <p:nvPr/>
        </p:nvSpPr>
        <p:spPr>
          <a:xfrm>
            <a:off x="4138050" y="4195250"/>
            <a:ext cx="2763300" cy="133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n-US" sz="1500"/>
              <a:t>… b 2 dua persen dari akumulasi iuran dan dana hasil pengembangan jaminan hari tua</a:t>
            </a:r>
            <a:endParaRPr sz="1500"/>
          </a:p>
          <a:p>
            <a:pPr marL="0" lvl="0" indent="0" algn="just" rtl="0">
              <a:spcBef>
                <a:spcPts val="0"/>
              </a:spcBef>
              <a:spcAft>
                <a:spcPts val="0"/>
              </a:spcAft>
              <a:buNone/>
            </a:pPr>
            <a:endParaRPr sz="1500"/>
          </a:p>
        </p:txBody>
      </p:sp>
      <p:sp>
        <p:nvSpPr>
          <p:cNvPr id="947" name="Google Shape;947;g2754694b36b_0_37"/>
          <p:cNvSpPr/>
          <p:nvPr/>
        </p:nvSpPr>
        <p:spPr>
          <a:xfrm>
            <a:off x="1153275" y="5535400"/>
            <a:ext cx="2777325" cy="506700"/>
          </a:xfrm>
          <a:prstGeom prst="flowChartProcess">
            <a:avLst/>
          </a:prstGeom>
          <a:solidFill>
            <a:srgbClr val="80201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chemeClr val="lt1"/>
                </a:solidFill>
                <a:latin typeface="Calibri"/>
                <a:ea typeface="Calibri"/>
                <a:cs typeface="Calibri"/>
                <a:sym typeface="Calibri"/>
              </a:rPr>
              <a:t>Peraturan Pemerintah No. 55 Tahun 2015</a:t>
            </a:r>
            <a:endParaRPr sz="1500" b="1">
              <a:solidFill>
                <a:schemeClr val="lt1"/>
              </a:solidFill>
              <a:latin typeface="Calibri"/>
              <a:ea typeface="Calibri"/>
              <a:cs typeface="Calibri"/>
              <a:sym typeface="Calibri"/>
            </a:endParaRPr>
          </a:p>
        </p:txBody>
      </p:sp>
      <p:sp>
        <p:nvSpPr>
          <p:cNvPr id="948" name="Google Shape;948;g2754694b36b_0_37"/>
          <p:cNvSpPr/>
          <p:nvPr/>
        </p:nvSpPr>
        <p:spPr>
          <a:xfrm>
            <a:off x="4131025" y="5535400"/>
            <a:ext cx="2777325" cy="506700"/>
          </a:xfrm>
          <a:prstGeom prst="flowChartProcess">
            <a:avLst/>
          </a:prstGeom>
          <a:solidFill>
            <a:srgbClr val="F2CD13"/>
          </a:solidFill>
          <a:ln w="9525" cap="flat" cmpd="sng">
            <a:solidFill>
              <a:srgbClr val="F2CD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chemeClr val="dk1"/>
                </a:solidFill>
                <a:latin typeface="Calibri"/>
                <a:ea typeface="Calibri"/>
                <a:cs typeface="Calibri"/>
                <a:sym typeface="Calibri"/>
              </a:rPr>
              <a:t>Peraturan Pemerintah No. 99 Tahun 2013 </a:t>
            </a:r>
            <a:endParaRPr sz="1500" b="1">
              <a:solidFill>
                <a:schemeClr val="dk1"/>
              </a:solidFill>
              <a:latin typeface="Calibri"/>
              <a:ea typeface="Calibri"/>
              <a:cs typeface="Calibri"/>
              <a:sym typeface="Calibri"/>
            </a:endParaRPr>
          </a:p>
        </p:txBody>
      </p:sp>
      <p:sp>
        <p:nvSpPr>
          <p:cNvPr id="949" name="Google Shape;949;g2754694b36b_0_37"/>
          <p:cNvSpPr/>
          <p:nvPr/>
        </p:nvSpPr>
        <p:spPr>
          <a:xfrm>
            <a:off x="7378325" y="3041825"/>
            <a:ext cx="3929100" cy="1169700"/>
          </a:xfrm>
          <a:prstGeom prst="roundRect">
            <a:avLst>
              <a:gd name="adj" fmla="val 16667"/>
            </a:avLst>
          </a:prstGeom>
          <a:solidFill>
            <a:schemeClr val="accent2"/>
          </a:solidFill>
          <a:ln w="19050" cap="flat" cmpd="sng">
            <a:solidFill>
              <a:srgbClr val="EF7F1B"/>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000" b="1">
                <a:solidFill>
                  <a:schemeClr val="lt1"/>
                </a:solidFill>
                <a:latin typeface="Roboto"/>
                <a:ea typeface="Roboto"/>
                <a:cs typeface="Roboto"/>
                <a:sym typeface="Roboto"/>
              </a:rPr>
              <a:t>Model berhasil menilai pasangan ayat yang kontra</a:t>
            </a:r>
            <a:endParaRPr sz="2000" b="1" i="0" u="none" strike="noStrike" cap="none">
              <a:solidFill>
                <a:schemeClr val="lt1"/>
              </a:solidFill>
              <a:latin typeface="Roboto"/>
              <a:ea typeface="Roboto"/>
              <a:cs typeface="Roboto"/>
              <a:sym typeface="Roboto"/>
            </a:endParaRPr>
          </a:p>
        </p:txBody>
      </p:sp>
      <p:pic>
        <p:nvPicPr>
          <p:cNvPr id="950" name="Google Shape;950;g2754694b36b_0_37"/>
          <p:cNvPicPr preferRelativeResize="0"/>
          <p:nvPr/>
        </p:nvPicPr>
        <p:blipFill rotWithShape="1">
          <a:blip r:embed="rId3">
            <a:alphaModFix amt="90000"/>
          </a:blip>
          <a:srcRect t="62463" r="46085"/>
          <a:stretch/>
        </p:blipFill>
        <p:spPr>
          <a:xfrm rot="1056811">
            <a:off x="10714416" y="2571270"/>
            <a:ext cx="909423" cy="1125614"/>
          </a:xfrm>
          <a:prstGeom prst="rect">
            <a:avLst/>
          </a:prstGeom>
          <a:noFill/>
          <a:ln>
            <a:noFill/>
          </a:ln>
          <a:effectLst>
            <a:outerShdw blurRad="57150" dist="19050" dir="5400000" algn="bl" rotWithShape="0">
              <a:srgbClr val="000000">
                <a:alpha val="50000"/>
              </a:srgbClr>
            </a:outerShdw>
          </a:effectLst>
        </p:spPr>
      </p:pic>
      <p:sp>
        <p:nvSpPr>
          <p:cNvPr id="951" name="Google Shape;951;g2754694b36b_0_37"/>
          <p:cNvSpPr/>
          <p:nvPr/>
        </p:nvSpPr>
        <p:spPr>
          <a:xfrm>
            <a:off x="7414500" y="5321300"/>
            <a:ext cx="3929100" cy="385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chemeClr val="lt1"/>
                </a:solidFill>
              </a:rPr>
              <a:t>Revisi pada pergantian periode presiden</a:t>
            </a:r>
            <a:endParaRPr sz="1500" b="1">
              <a:solidFill>
                <a:schemeClr val="lt1"/>
              </a:solidFill>
            </a:endParaRPr>
          </a:p>
        </p:txBody>
      </p:sp>
      <p:sp>
        <p:nvSpPr>
          <p:cNvPr id="952" name="Google Shape;952;g2754694b36b_0_37"/>
          <p:cNvSpPr txBox="1"/>
          <p:nvPr/>
        </p:nvSpPr>
        <p:spPr>
          <a:xfrm>
            <a:off x="7225525" y="4304775"/>
            <a:ext cx="4041900" cy="9234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Char char="●"/>
            </a:pPr>
            <a:r>
              <a:rPr lang="en-US" sz="1600">
                <a:solidFill>
                  <a:schemeClr val="dk1"/>
                </a:solidFill>
              </a:rPr>
              <a:t>Pasal 57 membatalkan pasal 55</a:t>
            </a:r>
            <a:endParaRPr sz="1600"/>
          </a:p>
          <a:p>
            <a:pPr marL="457200" lvl="0" indent="-330200" algn="just" rtl="0">
              <a:spcBef>
                <a:spcPts val="0"/>
              </a:spcBef>
              <a:spcAft>
                <a:spcPts val="0"/>
              </a:spcAft>
              <a:buSzPts val="1600"/>
              <a:buChar char="●"/>
            </a:pPr>
            <a:r>
              <a:rPr lang="en-US" sz="1600"/>
              <a:t>PP No. 55 Tahun 2015 mengubah ayat pada PP No. 99 Tahun 2013</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g23bed585331_1_0"/>
          <p:cNvSpPr/>
          <p:nvPr/>
        </p:nvSpPr>
        <p:spPr>
          <a:xfrm>
            <a:off x="1045338" y="1406825"/>
            <a:ext cx="11048700" cy="47850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g23bed585331_1_0"/>
          <p:cNvSpPr/>
          <p:nvPr/>
        </p:nvSpPr>
        <p:spPr>
          <a:xfrm>
            <a:off x="1045350" y="1357300"/>
            <a:ext cx="11048700" cy="5067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g23bed585331_1_0"/>
          <p:cNvSpPr txBox="1"/>
          <p:nvPr/>
        </p:nvSpPr>
        <p:spPr>
          <a:xfrm>
            <a:off x="3316342" y="1000905"/>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700" b="1" i="1">
                <a:solidFill>
                  <a:schemeClr val="lt1"/>
                </a:solidFill>
                <a:latin typeface="Calibri"/>
                <a:ea typeface="Calibri"/>
                <a:cs typeface="Calibri"/>
                <a:sym typeface="Calibri"/>
              </a:rPr>
              <a:t>Hasil Topic Modeling dan Labeling</a:t>
            </a:r>
            <a:endParaRPr sz="2700" b="1" i="1">
              <a:solidFill>
                <a:schemeClr val="lt1"/>
              </a:solidFill>
              <a:latin typeface="Calibri"/>
              <a:ea typeface="Calibri"/>
              <a:cs typeface="Calibri"/>
              <a:sym typeface="Calibri"/>
            </a:endParaRPr>
          </a:p>
        </p:txBody>
      </p:sp>
      <p:pic>
        <p:nvPicPr>
          <p:cNvPr id="960" name="Google Shape;960;g23bed585331_1_0"/>
          <p:cNvPicPr preferRelativeResize="0"/>
          <p:nvPr/>
        </p:nvPicPr>
        <p:blipFill rotWithShape="1">
          <a:blip r:embed="rId3">
            <a:alphaModFix/>
          </a:blip>
          <a:srcRect l="13886" t="21014" r="10806" b="21599"/>
          <a:stretch/>
        </p:blipFill>
        <p:spPr>
          <a:xfrm>
            <a:off x="1182275" y="2812475"/>
            <a:ext cx="3800550" cy="3067249"/>
          </a:xfrm>
          <a:prstGeom prst="rect">
            <a:avLst/>
          </a:prstGeom>
          <a:noFill/>
          <a:ln w="9525" cap="flat" cmpd="sng">
            <a:solidFill>
              <a:schemeClr val="lt1"/>
            </a:solidFill>
            <a:prstDash val="solid"/>
            <a:round/>
            <a:headEnd type="none" w="sm" len="sm"/>
            <a:tailEnd type="none" w="sm" len="sm"/>
          </a:ln>
        </p:spPr>
      </p:pic>
      <p:pic>
        <p:nvPicPr>
          <p:cNvPr id="961" name="Google Shape;961;g23bed585331_1_0"/>
          <p:cNvPicPr preferRelativeResize="0"/>
          <p:nvPr/>
        </p:nvPicPr>
        <p:blipFill>
          <a:blip r:embed="rId4">
            <a:alphaModFix/>
          </a:blip>
          <a:stretch>
            <a:fillRect/>
          </a:stretch>
        </p:blipFill>
        <p:spPr>
          <a:xfrm>
            <a:off x="5047275" y="2840025"/>
            <a:ext cx="3524688" cy="3127350"/>
          </a:xfrm>
          <a:prstGeom prst="rect">
            <a:avLst/>
          </a:prstGeom>
          <a:noFill/>
          <a:ln w="9525" cap="flat" cmpd="sng">
            <a:solidFill>
              <a:schemeClr val="lt1"/>
            </a:solidFill>
            <a:prstDash val="solid"/>
            <a:round/>
            <a:headEnd type="none" w="sm" len="sm"/>
            <a:tailEnd type="none" w="sm" len="sm"/>
          </a:ln>
        </p:spPr>
      </p:pic>
      <p:sp>
        <p:nvSpPr>
          <p:cNvPr id="962" name="Google Shape;962;g23bed585331_1_0"/>
          <p:cNvSpPr txBox="1"/>
          <p:nvPr/>
        </p:nvSpPr>
        <p:spPr>
          <a:xfrm>
            <a:off x="8495775" y="5390950"/>
            <a:ext cx="30687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latin typeface="Calibri"/>
                <a:ea typeface="Calibri"/>
                <a:cs typeface="Calibri"/>
                <a:sym typeface="Calibri"/>
              </a:rPr>
              <a:t>Kombinasi Manual : 23.829.156</a:t>
            </a:r>
            <a:endParaRPr sz="1500" b="1">
              <a:latin typeface="Calibri"/>
              <a:ea typeface="Calibri"/>
              <a:cs typeface="Calibri"/>
              <a:sym typeface="Calibri"/>
            </a:endParaRPr>
          </a:p>
        </p:txBody>
      </p:sp>
      <p:sp>
        <p:nvSpPr>
          <p:cNvPr id="963" name="Google Shape;963;g23bed585331_1_0"/>
          <p:cNvSpPr txBox="1"/>
          <p:nvPr/>
        </p:nvSpPr>
        <p:spPr>
          <a:xfrm>
            <a:off x="8226675" y="4879065"/>
            <a:ext cx="43749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dirty="0" err="1">
                <a:latin typeface="Calibri"/>
                <a:ea typeface="Calibri"/>
                <a:cs typeface="Calibri"/>
                <a:sym typeface="Calibri"/>
              </a:rPr>
              <a:t>Kombinasi</a:t>
            </a:r>
            <a:r>
              <a:rPr lang="en-US" sz="1500" b="1" dirty="0">
                <a:latin typeface="Calibri"/>
                <a:ea typeface="Calibri"/>
                <a:cs typeface="Calibri"/>
                <a:sym typeface="Calibri"/>
              </a:rPr>
              <a:t> </a:t>
            </a:r>
            <a:r>
              <a:rPr lang="en-US" sz="1500" b="1" dirty="0" err="1">
                <a:latin typeface="Calibri"/>
                <a:ea typeface="Calibri"/>
                <a:cs typeface="Calibri"/>
                <a:sym typeface="Calibri"/>
              </a:rPr>
              <a:t>Setelah</a:t>
            </a:r>
            <a:r>
              <a:rPr lang="en-US" sz="1500" b="1" dirty="0">
                <a:latin typeface="Calibri"/>
                <a:ea typeface="Calibri"/>
                <a:cs typeface="Calibri"/>
                <a:sym typeface="Calibri"/>
              </a:rPr>
              <a:t> </a:t>
            </a:r>
            <a:r>
              <a:rPr lang="en-US" sz="1500" b="1" i="1" dirty="0">
                <a:latin typeface="Calibri"/>
                <a:ea typeface="Calibri"/>
                <a:cs typeface="Calibri"/>
                <a:sym typeface="Calibri"/>
              </a:rPr>
              <a:t>Clustering </a:t>
            </a:r>
            <a:r>
              <a:rPr lang="en-US" sz="1500" b="1" dirty="0">
                <a:latin typeface="Calibri"/>
                <a:ea typeface="Calibri"/>
                <a:cs typeface="Calibri"/>
                <a:sym typeface="Calibri"/>
              </a:rPr>
              <a:t>LDA : 1.925.608</a:t>
            </a:r>
            <a:endParaRPr sz="1500" b="1" dirty="0">
              <a:latin typeface="Calibri"/>
              <a:ea typeface="Calibri"/>
              <a:cs typeface="Calibri"/>
              <a:sym typeface="Calibri"/>
            </a:endParaRPr>
          </a:p>
        </p:txBody>
      </p:sp>
      <p:sp>
        <p:nvSpPr>
          <p:cNvPr id="964" name="Google Shape;964;g23bed585331_1_0"/>
          <p:cNvSpPr txBox="1"/>
          <p:nvPr/>
        </p:nvSpPr>
        <p:spPr>
          <a:xfrm>
            <a:off x="7955725" y="4431875"/>
            <a:ext cx="38007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latin typeface="Calibri"/>
                <a:ea typeface="Calibri"/>
                <a:cs typeface="Calibri"/>
                <a:sym typeface="Calibri"/>
              </a:rPr>
              <a:t>Kombinasi Setelah </a:t>
            </a:r>
            <a:r>
              <a:rPr lang="en-US" sz="1500" b="1" i="1">
                <a:latin typeface="Calibri"/>
                <a:ea typeface="Calibri"/>
                <a:cs typeface="Calibri"/>
                <a:sym typeface="Calibri"/>
              </a:rPr>
              <a:t>Filtering Euclidean </a:t>
            </a:r>
            <a:r>
              <a:rPr lang="en-US" sz="1500" b="1">
                <a:latin typeface="Calibri"/>
                <a:ea typeface="Calibri"/>
                <a:cs typeface="Calibri"/>
                <a:sym typeface="Calibri"/>
              </a:rPr>
              <a:t>: 2620</a:t>
            </a:r>
            <a:endParaRPr sz="1500" b="1">
              <a:latin typeface="Calibri"/>
              <a:ea typeface="Calibri"/>
              <a:cs typeface="Calibri"/>
              <a:sym typeface="Calibri"/>
            </a:endParaRPr>
          </a:p>
        </p:txBody>
      </p:sp>
      <p:sp>
        <p:nvSpPr>
          <p:cNvPr id="965" name="Google Shape;965;g23bed585331_1_0"/>
          <p:cNvSpPr txBox="1"/>
          <p:nvPr/>
        </p:nvSpPr>
        <p:spPr>
          <a:xfrm>
            <a:off x="7642625" y="3935525"/>
            <a:ext cx="34239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latin typeface="Calibri"/>
                <a:ea typeface="Calibri"/>
                <a:cs typeface="Calibri"/>
                <a:sym typeface="Calibri"/>
              </a:rPr>
              <a:t>Terlabel Kontradiksi : 276</a:t>
            </a:r>
            <a:endParaRPr sz="1500" b="1">
              <a:latin typeface="Calibri"/>
              <a:ea typeface="Calibri"/>
              <a:cs typeface="Calibri"/>
              <a:sym typeface="Calibri"/>
            </a:endParaRPr>
          </a:p>
        </p:txBody>
      </p:sp>
      <p:sp>
        <p:nvSpPr>
          <p:cNvPr id="966" name="Google Shape;966;g23bed585331_1_0"/>
          <p:cNvSpPr txBox="1"/>
          <p:nvPr/>
        </p:nvSpPr>
        <p:spPr>
          <a:xfrm>
            <a:off x="7371700" y="3396588"/>
            <a:ext cx="34239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latin typeface="Calibri"/>
                <a:ea typeface="Calibri"/>
                <a:cs typeface="Calibri"/>
                <a:sym typeface="Calibri"/>
              </a:rPr>
              <a:t>Filter </a:t>
            </a:r>
            <a:r>
              <a:rPr lang="en-US" sz="1500" b="1" i="1">
                <a:latin typeface="Calibri"/>
                <a:ea typeface="Calibri"/>
                <a:cs typeface="Calibri"/>
                <a:sym typeface="Calibri"/>
              </a:rPr>
              <a:t>Threshold </a:t>
            </a:r>
            <a:r>
              <a:rPr lang="en-US" sz="1500" b="1">
                <a:latin typeface="Calibri"/>
                <a:ea typeface="Calibri"/>
                <a:cs typeface="Calibri"/>
                <a:sym typeface="Calibri"/>
              </a:rPr>
              <a:t>: 110</a:t>
            </a:r>
            <a:endParaRPr sz="1500" b="1">
              <a:latin typeface="Calibri"/>
              <a:ea typeface="Calibri"/>
              <a:cs typeface="Calibri"/>
              <a:sym typeface="Calibri"/>
            </a:endParaRPr>
          </a:p>
        </p:txBody>
      </p:sp>
      <p:cxnSp>
        <p:nvCxnSpPr>
          <p:cNvPr id="968" name="Google Shape;968;g23bed585331_1_0"/>
          <p:cNvCxnSpPr/>
          <p:nvPr/>
        </p:nvCxnSpPr>
        <p:spPr>
          <a:xfrm>
            <a:off x="4952913" y="2148350"/>
            <a:ext cx="33300" cy="3818100"/>
          </a:xfrm>
          <a:prstGeom prst="straightConnector1">
            <a:avLst/>
          </a:prstGeom>
          <a:noFill/>
          <a:ln w="19050" cap="flat" cmpd="sng">
            <a:solidFill>
              <a:schemeClr val="dk2"/>
            </a:solidFill>
            <a:prstDash val="solid"/>
            <a:round/>
            <a:headEnd type="none" w="med" len="med"/>
            <a:tailEnd type="none" w="med" len="med"/>
          </a:ln>
        </p:spPr>
      </p:cxnSp>
      <p:sp>
        <p:nvSpPr>
          <p:cNvPr id="969" name="Google Shape;969;g23bed585331_1_0"/>
          <p:cNvSpPr/>
          <p:nvPr/>
        </p:nvSpPr>
        <p:spPr>
          <a:xfrm>
            <a:off x="1182275" y="2148350"/>
            <a:ext cx="3627375" cy="506700"/>
          </a:xfrm>
          <a:prstGeom prst="flowChartProcess">
            <a:avLst/>
          </a:prstGeom>
          <a:solidFill>
            <a:srgbClr val="80201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b="1">
                <a:solidFill>
                  <a:schemeClr val="lt1"/>
                </a:solidFill>
                <a:latin typeface="Calibri"/>
                <a:ea typeface="Calibri"/>
                <a:cs typeface="Calibri"/>
                <a:sym typeface="Calibri"/>
              </a:rPr>
              <a:t>Proporsi Label Model</a:t>
            </a:r>
            <a:endParaRPr sz="2100" b="1">
              <a:solidFill>
                <a:schemeClr val="lt1"/>
              </a:solidFill>
              <a:latin typeface="Calibri"/>
              <a:ea typeface="Calibri"/>
              <a:cs typeface="Calibri"/>
              <a:sym typeface="Calibri"/>
            </a:endParaRPr>
          </a:p>
        </p:txBody>
      </p:sp>
      <p:sp>
        <p:nvSpPr>
          <p:cNvPr id="970" name="Google Shape;970;g23bed585331_1_0"/>
          <p:cNvSpPr/>
          <p:nvPr/>
        </p:nvSpPr>
        <p:spPr>
          <a:xfrm>
            <a:off x="5123475" y="2148350"/>
            <a:ext cx="6687075" cy="506700"/>
          </a:xfrm>
          <a:prstGeom prst="flowChartProcess">
            <a:avLst/>
          </a:prstGeom>
          <a:solidFill>
            <a:srgbClr val="F2CD13"/>
          </a:solidFill>
          <a:ln w="9525" cap="flat" cmpd="sng">
            <a:solidFill>
              <a:srgbClr val="F2CD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b="1">
                <a:solidFill>
                  <a:schemeClr val="dk1"/>
                </a:solidFill>
                <a:latin typeface="Calibri"/>
                <a:ea typeface="Calibri"/>
                <a:cs typeface="Calibri"/>
                <a:sym typeface="Calibri"/>
              </a:rPr>
              <a:t>Ringkasan Hasil Reduksi Pasangan Ayat </a:t>
            </a:r>
            <a:endParaRPr sz="2100" b="1">
              <a:solidFill>
                <a:schemeClr val="dk1"/>
              </a:solidFill>
              <a:latin typeface="Calibri"/>
              <a:ea typeface="Calibri"/>
              <a:cs typeface="Calibri"/>
              <a:sym typeface="Calibri"/>
            </a:endParaRPr>
          </a:p>
        </p:txBody>
      </p:sp>
      <p:sp>
        <p:nvSpPr>
          <p:cNvPr id="3" name="Rectangle: Rounded Corners 2">
            <a:extLst>
              <a:ext uri="{FF2B5EF4-FFF2-40B4-BE49-F238E27FC236}">
                <a16:creationId xmlns:a16="http://schemas.microsoft.com/office/drawing/2014/main" id="{D5B7972A-2BFB-9241-1BC2-CF8618B89CF7}"/>
              </a:ext>
            </a:extLst>
          </p:cNvPr>
          <p:cNvSpPr/>
          <p:nvPr/>
        </p:nvSpPr>
        <p:spPr>
          <a:xfrm>
            <a:off x="7180347" y="2840025"/>
            <a:ext cx="1484213" cy="451937"/>
          </a:xfrm>
          <a:prstGeom prst="roundRect">
            <a:avLst/>
          </a:prstGeom>
          <a:solidFill>
            <a:srgbClr val="BD11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67" name="Google Shape;967;g23bed585331_1_0"/>
          <p:cNvSpPr txBox="1"/>
          <p:nvPr/>
        </p:nvSpPr>
        <p:spPr>
          <a:xfrm>
            <a:off x="7182273" y="2834388"/>
            <a:ext cx="34239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err="1">
                <a:solidFill>
                  <a:schemeClr val="bg1"/>
                </a:solidFill>
                <a:latin typeface="Calibri"/>
                <a:ea typeface="Calibri"/>
                <a:cs typeface="Calibri"/>
                <a:sym typeface="Calibri"/>
              </a:rPr>
              <a:t>Kontradiksi</a:t>
            </a:r>
            <a:r>
              <a:rPr lang="en-US" sz="1800" b="1" dirty="0">
                <a:solidFill>
                  <a:schemeClr val="bg1"/>
                </a:solidFill>
                <a:latin typeface="Calibri"/>
                <a:ea typeface="Calibri"/>
                <a:cs typeface="Calibri"/>
                <a:sym typeface="Calibri"/>
              </a:rPr>
              <a:t>: 3</a:t>
            </a:r>
            <a:endParaRPr sz="1800" b="1" dirty="0">
              <a:solidFill>
                <a:schemeClr val="bg1"/>
              </a:solidFill>
              <a:latin typeface="Calibri"/>
              <a:ea typeface="Calibri"/>
              <a:cs typeface="Calibri"/>
              <a:sym typeface="Calibri"/>
            </a:endParaRPr>
          </a:p>
        </p:txBody>
      </p:sp>
      <p:sp>
        <p:nvSpPr>
          <p:cNvPr id="4" name="Arrow: Right 3">
            <a:extLst>
              <a:ext uri="{FF2B5EF4-FFF2-40B4-BE49-F238E27FC236}">
                <a16:creationId xmlns:a16="http://schemas.microsoft.com/office/drawing/2014/main" id="{6E2CD06B-49CF-C7F9-42D7-EDB949A96D9D}"/>
              </a:ext>
            </a:extLst>
          </p:cNvPr>
          <p:cNvSpPr/>
          <p:nvPr/>
        </p:nvSpPr>
        <p:spPr>
          <a:xfrm>
            <a:off x="9265421" y="3496885"/>
            <a:ext cx="943896" cy="192778"/>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Google Shape;966;g23bed585331_1_0">
            <a:extLst>
              <a:ext uri="{FF2B5EF4-FFF2-40B4-BE49-F238E27FC236}">
                <a16:creationId xmlns:a16="http://schemas.microsoft.com/office/drawing/2014/main" id="{BD32282E-1E41-F389-B3C8-494EE012BC36}"/>
              </a:ext>
            </a:extLst>
          </p:cNvPr>
          <p:cNvSpPr txBox="1"/>
          <p:nvPr/>
        </p:nvSpPr>
        <p:spPr>
          <a:xfrm>
            <a:off x="10232873" y="3278604"/>
            <a:ext cx="34239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Calibri"/>
                <a:ea typeface="Calibri"/>
                <a:cs typeface="Calibri"/>
                <a:sym typeface="Calibri"/>
              </a:rPr>
              <a:t>Pasangan</a:t>
            </a:r>
            <a:r>
              <a:rPr lang="en-US" b="1" dirty="0">
                <a:latin typeface="Calibri"/>
                <a:ea typeface="Calibri"/>
                <a:cs typeface="Calibri"/>
                <a:sym typeface="Calibri"/>
              </a:rPr>
              <a:t> </a:t>
            </a:r>
            <a:r>
              <a:rPr lang="en-US" b="1" dirty="0" err="1">
                <a:latin typeface="Calibri"/>
                <a:ea typeface="Calibri"/>
                <a:cs typeface="Calibri"/>
                <a:sym typeface="Calibri"/>
              </a:rPr>
              <a:t>ayat</a:t>
            </a:r>
            <a:endParaRPr lang="en-US" b="1" dirty="0">
              <a:latin typeface="Calibri"/>
              <a:ea typeface="Calibri"/>
              <a:cs typeface="Calibri"/>
              <a:sym typeface="Calibri"/>
            </a:endParaRPr>
          </a:p>
          <a:p>
            <a:pPr marL="0" lvl="0" indent="0" algn="l" rtl="0">
              <a:spcBef>
                <a:spcPts val="0"/>
              </a:spcBef>
              <a:spcAft>
                <a:spcPts val="0"/>
              </a:spcAft>
              <a:buNone/>
            </a:pPr>
            <a:r>
              <a:rPr lang="en-US" b="1" dirty="0">
                <a:latin typeface="Calibri"/>
                <a:ea typeface="Calibri"/>
                <a:cs typeface="Calibri"/>
                <a:sym typeface="Calibri"/>
              </a:rPr>
              <a:t>berpotensi </a:t>
            </a:r>
            <a:r>
              <a:rPr lang="en-US" b="1" dirty="0" err="1">
                <a:latin typeface="Calibri"/>
                <a:ea typeface="Calibri"/>
                <a:cs typeface="Calibri"/>
                <a:sym typeface="Calibri"/>
              </a:rPr>
              <a:t>disharmoni</a:t>
            </a:r>
            <a:endParaRPr b="1" dirty="0">
              <a:latin typeface="Calibri"/>
              <a:ea typeface="Calibri"/>
              <a:cs typeface="Calibri"/>
              <a:sym typeface="Calibri"/>
            </a:endParaRPr>
          </a:p>
        </p:txBody>
      </p:sp>
      <p:sp>
        <p:nvSpPr>
          <p:cNvPr id="8" name="Arrow: Right 7">
            <a:extLst>
              <a:ext uri="{FF2B5EF4-FFF2-40B4-BE49-F238E27FC236}">
                <a16:creationId xmlns:a16="http://schemas.microsoft.com/office/drawing/2014/main" id="{9B0B3BB7-7CD4-9242-11A6-DA57BD2B4AF4}"/>
              </a:ext>
            </a:extLst>
          </p:cNvPr>
          <p:cNvSpPr/>
          <p:nvPr/>
        </p:nvSpPr>
        <p:spPr>
          <a:xfrm>
            <a:off x="8875642" y="2980478"/>
            <a:ext cx="943896" cy="19277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966;g23bed585331_1_0">
            <a:extLst>
              <a:ext uri="{FF2B5EF4-FFF2-40B4-BE49-F238E27FC236}">
                <a16:creationId xmlns:a16="http://schemas.microsoft.com/office/drawing/2014/main" id="{A08B5675-1123-98B1-8AA3-A82E8AF2BF43}"/>
              </a:ext>
            </a:extLst>
          </p:cNvPr>
          <p:cNvSpPr txBox="1"/>
          <p:nvPr/>
        </p:nvSpPr>
        <p:spPr>
          <a:xfrm>
            <a:off x="9872189" y="2860386"/>
            <a:ext cx="34239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a:latin typeface="Calibri"/>
                <a:ea typeface="Calibri"/>
                <a:cs typeface="Calibri"/>
                <a:sym typeface="Calibri"/>
              </a:rPr>
              <a:t>Pasangan</a:t>
            </a:r>
            <a:r>
              <a:rPr lang="en-US" b="1" dirty="0">
                <a:latin typeface="Calibri"/>
                <a:ea typeface="Calibri"/>
                <a:cs typeface="Calibri"/>
                <a:sym typeface="Calibri"/>
              </a:rPr>
              <a:t> </a:t>
            </a:r>
            <a:r>
              <a:rPr lang="en-US" b="1" dirty="0" err="1">
                <a:latin typeface="Calibri"/>
                <a:ea typeface="Calibri"/>
                <a:cs typeface="Calibri"/>
                <a:sym typeface="Calibri"/>
              </a:rPr>
              <a:t>ayat</a:t>
            </a:r>
            <a:r>
              <a:rPr lang="en-US" b="1" dirty="0">
                <a:latin typeface="Calibri"/>
                <a:ea typeface="Calibri"/>
                <a:cs typeface="Calibri"/>
                <a:sym typeface="Calibri"/>
              </a:rPr>
              <a:t> </a:t>
            </a:r>
            <a:r>
              <a:rPr lang="en-US" b="1" dirty="0" err="1">
                <a:latin typeface="Calibri"/>
                <a:ea typeface="Calibri"/>
                <a:cs typeface="Calibri"/>
                <a:sym typeface="Calibri"/>
              </a:rPr>
              <a:t>disharmoni</a:t>
            </a:r>
            <a:endParaRPr b="1" dirty="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g26dd32fe6ef_0_438"/>
          <p:cNvSpPr/>
          <p:nvPr/>
        </p:nvSpPr>
        <p:spPr>
          <a:xfrm>
            <a:off x="1568825" y="957700"/>
            <a:ext cx="9782400" cy="54117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g26dd32fe6ef_0_438"/>
          <p:cNvSpPr/>
          <p:nvPr/>
        </p:nvSpPr>
        <p:spPr>
          <a:xfrm>
            <a:off x="1568825" y="872825"/>
            <a:ext cx="9782400" cy="4812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g26dd32fe6ef_0_438"/>
          <p:cNvSpPr txBox="1"/>
          <p:nvPr/>
        </p:nvSpPr>
        <p:spPr>
          <a:xfrm>
            <a:off x="3635617" y="503680"/>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1">
                <a:solidFill>
                  <a:schemeClr val="lt1"/>
                </a:solidFill>
                <a:latin typeface="Calibri"/>
                <a:ea typeface="Calibri"/>
                <a:cs typeface="Calibri"/>
                <a:sym typeface="Calibri"/>
              </a:rPr>
              <a:t>Insight </a:t>
            </a:r>
            <a:r>
              <a:rPr lang="en-US" sz="2700" b="1">
                <a:solidFill>
                  <a:schemeClr val="lt1"/>
                </a:solidFill>
                <a:latin typeface="Calibri"/>
                <a:ea typeface="Calibri"/>
                <a:cs typeface="Calibri"/>
                <a:sym typeface="Calibri"/>
              </a:rPr>
              <a:t>dan Rekomendasi</a:t>
            </a:r>
            <a:endParaRPr sz="2700" b="1">
              <a:solidFill>
                <a:schemeClr val="lt1"/>
              </a:solidFill>
              <a:latin typeface="Calibri"/>
              <a:ea typeface="Calibri"/>
              <a:cs typeface="Calibri"/>
              <a:sym typeface="Calibri"/>
            </a:endParaRPr>
          </a:p>
        </p:txBody>
      </p:sp>
      <p:grpSp>
        <p:nvGrpSpPr>
          <p:cNvPr id="978" name="Google Shape;978;g26dd32fe6ef_0_438"/>
          <p:cNvGrpSpPr/>
          <p:nvPr/>
        </p:nvGrpSpPr>
        <p:grpSpPr>
          <a:xfrm>
            <a:off x="2237150" y="3990688"/>
            <a:ext cx="2321700" cy="2046469"/>
            <a:chOff x="8479875" y="1650050"/>
            <a:chExt cx="2321700" cy="2046469"/>
          </a:xfrm>
        </p:grpSpPr>
        <p:sp>
          <p:nvSpPr>
            <p:cNvPr id="979" name="Google Shape;979;g26dd32fe6ef_0_438"/>
            <p:cNvSpPr/>
            <p:nvPr/>
          </p:nvSpPr>
          <p:spPr>
            <a:xfrm>
              <a:off x="8479877" y="1650050"/>
              <a:ext cx="2321698" cy="2046469"/>
            </a:xfrm>
            <a:prstGeom prst="flowChartProcess">
              <a:avLst/>
            </a:prstGeom>
            <a:solidFill>
              <a:srgbClr val="FFC000"/>
            </a:solidFill>
            <a:ln w="9525" cap="flat" cmpd="sng">
              <a:solidFill>
                <a:schemeClr val="dk2"/>
              </a:solidFill>
              <a:prstDash val="solid"/>
              <a:round/>
              <a:headEnd type="none" w="sm" len="sm"/>
              <a:tailEnd type="none" w="sm" len="sm"/>
            </a:ln>
            <a:effectLst>
              <a:outerShdw blurRad="57150" dist="47625" dir="30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g26dd32fe6ef_0_438"/>
            <p:cNvSpPr/>
            <p:nvPr/>
          </p:nvSpPr>
          <p:spPr>
            <a:xfrm>
              <a:off x="8479875" y="3164850"/>
              <a:ext cx="2321700" cy="528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1" name="Google Shape;981;g26dd32fe6ef_0_438"/>
            <p:cNvSpPr txBox="1"/>
            <p:nvPr/>
          </p:nvSpPr>
          <p:spPr>
            <a:xfrm>
              <a:off x="8564325" y="3126100"/>
              <a:ext cx="2152800" cy="4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chemeClr val="lt1"/>
                  </a:solidFill>
                  <a:latin typeface="Calibri"/>
                  <a:ea typeface="Calibri"/>
                  <a:cs typeface="Calibri"/>
                  <a:sym typeface="Calibri"/>
                </a:rPr>
                <a:t>Integrasi dengan Sistem Hukum Digital</a:t>
              </a:r>
              <a:endParaRPr b="1">
                <a:solidFill>
                  <a:schemeClr val="lt1"/>
                </a:solidFill>
                <a:latin typeface="Calibri"/>
                <a:ea typeface="Calibri"/>
                <a:cs typeface="Calibri"/>
                <a:sym typeface="Calibri"/>
              </a:endParaRPr>
            </a:p>
          </p:txBody>
        </p:sp>
        <p:pic>
          <p:nvPicPr>
            <p:cNvPr id="982" name="Google Shape;982;g26dd32fe6ef_0_438"/>
            <p:cNvPicPr preferRelativeResize="0"/>
            <p:nvPr/>
          </p:nvPicPr>
          <p:blipFill>
            <a:blip r:embed="rId3">
              <a:alphaModFix/>
            </a:blip>
            <a:stretch>
              <a:fillRect/>
            </a:stretch>
          </p:blipFill>
          <p:spPr>
            <a:xfrm>
              <a:off x="8738300" y="1723175"/>
              <a:ext cx="1804850" cy="1387475"/>
            </a:xfrm>
            <a:prstGeom prst="rect">
              <a:avLst/>
            </a:prstGeom>
            <a:noFill/>
            <a:ln>
              <a:noFill/>
            </a:ln>
          </p:spPr>
        </p:pic>
      </p:grpSp>
      <p:sp>
        <p:nvSpPr>
          <p:cNvPr id="983" name="Google Shape;983;g26dd32fe6ef_0_438"/>
          <p:cNvSpPr/>
          <p:nvPr/>
        </p:nvSpPr>
        <p:spPr>
          <a:xfrm>
            <a:off x="2236544" y="1860307"/>
            <a:ext cx="2321698" cy="2046469"/>
          </a:xfrm>
          <a:prstGeom prst="flowChartProcess">
            <a:avLst/>
          </a:prstGeom>
          <a:solidFill>
            <a:schemeClr val="accent4"/>
          </a:solidFill>
          <a:ln w="9525" cap="flat" cmpd="sng">
            <a:solidFill>
              <a:schemeClr val="dk2"/>
            </a:solidFill>
            <a:prstDash val="solid"/>
            <a:round/>
            <a:headEnd type="none" w="sm" len="sm"/>
            <a:tailEnd type="none" w="sm" len="sm"/>
          </a:ln>
          <a:effectLst>
            <a:outerShdw blurRad="57150" dist="9525" algn="bl" rotWithShape="0">
              <a:srgbClr val="000000">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g26dd32fe6ef_0_438"/>
          <p:cNvSpPr/>
          <p:nvPr/>
        </p:nvSpPr>
        <p:spPr>
          <a:xfrm>
            <a:off x="2236550" y="3371725"/>
            <a:ext cx="2321700" cy="528300"/>
          </a:xfrm>
          <a:prstGeom prst="rect">
            <a:avLst/>
          </a:prstGeom>
          <a:solidFill>
            <a:schemeClr val="accent1"/>
          </a:solidFill>
          <a:ln w="9525" cap="flat" cmpd="sng">
            <a:solidFill>
              <a:schemeClr val="accent1"/>
            </a:solidFill>
            <a:prstDash val="solid"/>
            <a:round/>
            <a:headEnd type="none" w="sm" len="sm"/>
            <a:tailEnd type="none" w="sm" len="sm"/>
          </a:ln>
          <a:effectLst>
            <a:outerShdw blurRad="57150" dist="9525"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5" name="Google Shape;985;g26dd32fe6ef_0_438"/>
          <p:cNvSpPr txBox="1"/>
          <p:nvPr/>
        </p:nvSpPr>
        <p:spPr>
          <a:xfrm>
            <a:off x="2236550" y="3316425"/>
            <a:ext cx="2322900" cy="590700"/>
          </a:xfrm>
          <a:prstGeom prst="rect">
            <a:avLst/>
          </a:prstGeom>
          <a:noFill/>
          <a:ln>
            <a:noFill/>
          </a:ln>
          <a:effectLst>
            <a:outerShdw blurRad="57150" dist="9525"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350" b="1">
                <a:solidFill>
                  <a:schemeClr val="lt1"/>
                </a:solidFill>
                <a:latin typeface="Calibri"/>
                <a:ea typeface="Calibri"/>
                <a:cs typeface="Calibri"/>
                <a:sym typeface="Calibri"/>
              </a:rPr>
              <a:t>Pembentukan badan khusus penelaah potensi disharmoni</a:t>
            </a:r>
            <a:endParaRPr sz="1350" b="1">
              <a:solidFill>
                <a:schemeClr val="lt1"/>
              </a:solidFill>
              <a:latin typeface="Calibri"/>
              <a:ea typeface="Calibri"/>
              <a:cs typeface="Calibri"/>
              <a:sym typeface="Calibri"/>
            </a:endParaRPr>
          </a:p>
        </p:txBody>
      </p:sp>
      <p:pic>
        <p:nvPicPr>
          <p:cNvPr id="986" name="Google Shape;986;g26dd32fe6ef_0_438"/>
          <p:cNvPicPr preferRelativeResize="0"/>
          <p:nvPr/>
        </p:nvPicPr>
        <p:blipFill>
          <a:blip r:embed="rId4">
            <a:alphaModFix/>
          </a:blip>
          <a:stretch>
            <a:fillRect/>
          </a:stretch>
        </p:blipFill>
        <p:spPr>
          <a:xfrm>
            <a:off x="2726513" y="1938450"/>
            <a:ext cx="1341775" cy="1345875"/>
          </a:xfrm>
          <a:prstGeom prst="rect">
            <a:avLst/>
          </a:prstGeom>
          <a:noFill/>
          <a:ln>
            <a:noFill/>
          </a:ln>
          <a:effectLst>
            <a:outerShdw blurRad="57150" dist="9525" algn="bl" rotWithShape="0">
              <a:srgbClr val="000000">
                <a:alpha val="50000"/>
              </a:srgbClr>
            </a:outerShdw>
          </a:effectLst>
        </p:spPr>
      </p:pic>
      <p:grpSp>
        <p:nvGrpSpPr>
          <p:cNvPr id="987" name="Google Shape;987;g26dd32fe6ef_0_438"/>
          <p:cNvGrpSpPr/>
          <p:nvPr/>
        </p:nvGrpSpPr>
        <p:grpSpPr>
          <a:xfrm>
            <a:off x="5299175" y="3636869"/>
            <a:ext cx="2321707" cy="2046469"/>
            <a:chOff x="3378200" y="3992907"/>
            <a:chExt cx="2321707" cy="2046469"/>
          </a:xfrm>
        </p:grpSpPr>
        <p:sp>
          <p:nvSpPr>
            <p:cNvPr id="988" name="Google Shape;988;g26dd32fe6ef_0_438"/>
            <p:cNvSpPr/>
            <p:nvPr/>
          </p:nvSpPr>
          <p:spPr>
            <a:xfrm>
              <a:off x="3378209" y="3992907"/>
              <a:ext cx="2321698" cy="2046469"/>
            </a:xfrm>
            <a:prstGeom prst="flowChartProcess">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g26dd32fe6ef_0_438"/>
            <p:cNvSpPr/>
            <p:nvPr/>
          </p:nvSpPr>
          <p:spPr>
            <a:xfrm>
              <a:off x="3378200" y="5503975"/>
              <a:ext cx="2321700" cy="528300"/>
            </a:xfrm>
            <a:prstGeom prst="rect">
              <a:avLst/>
            </a:pr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0" name="Google Shape;990;g26dd32fe6ef_0_438"/>
            <p:cNvSpPr txBox="1"/>
            <p:nvPr/>
          </p:nvSpPr>
          <p:spPr>
            <a:xfrm>
              <a:off x="3462650" y="5448675"/>
              <a:ext cx="2152800" cy="59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Pengembangan Aplikasi Pendeteksi Disharmoni</a:t>
              </a:r>
              <a:endParaRPr b="1">
                <a:latin typeface="Calibri"/>
                <a:ea typeface="Calibri"/>
                <a:cs typeface="Calibri"/>
                <a:sym typeface="Calibri"/>
              </a:endParaRPr>
            </a:p>
          </p:txBody>
        </p:sp>
        <p:pic>
          <p:nvPicPr>
            <p:cNvPr id="991" name="Google Shape;991;g26dd32fe6ef_0_438"/>
            <p:cNvPicPr preferRelativeResize="0"/>
            <p:nvPr/>
          </p:nvPicPr>
          <p:blipFill>
            <a:blip r:embed="rId5">
              <a:alphaModFix/>
            </a:blip>
            <a:stretch>
              <a:fillRect/>
            </a:stretch>
          </p:blipFill>
          <p:spPr>
            <a:xfrm>
              <a:off x="3777829" y="4049893"/>
              <a:ext cx="1522427" cy="1387475"/>
            </a:xfrm>
            <a:prstGeom prst="rect">
              <a:avLst/>
            </a:prstGeom>
            <a:noFill/>
            <a:ln>
              <a:noFill/>
            </a:ln>
          </p:spPr>
        </p:pic>
      </p:grpSp>
      <p:grpSp>
        <p:nvGrpSpPr>
          <p:cNvPr id="992" name="Google Shape;992;g26dd32fe6ef_0_438"/>
          <p:cNvGrpSpPr/>
          <p:nvPr/>
        </p:nvGrpSpPr>
        <p:grpSpPr>
          <a:xfrm>
            <a:off x="8360600" y="1860300"/>
            <a:ext cx="2322798" cy="4209225"/>
            <a:chOff x="2117375" y="1987025"/>
            <a:chExt cx="2322798" cy="4209225"/>
          </a:xfrm>
        </p:grpSpPr>
        <p:grpSp>
          <p:nvGrpSpPr>
            <p:cNvPr id="993" name="Google Shape;993;g26dd32fe6ef_0_438"/>
            <p:cNvGrpSpPr/>
            <p:nvPr/>
          </p:nvGrpSpPr>
          <p:grpSpPr>
            <a:xfrm>
              <a:off x="2117925" y="4144950"/>
              <a:ext cx="2321700" cy="2051300"/>
              <a:chOff x="5229850" y="1650050"/>
              <a:chExt cx="2321700" cy="2051300"/>
            </a:xfrm>
          </p:grpSpPr>
          <p:sp>
            <p:nvSpPr>
              <p:cNvPr id="994" name="Google Shape;994;g26dd32fe6ef_0_438"/>
              <p:cNvSpPr/>
              <p:nvPr/>
            </p:nvSpPr>
            <p:spPr>
              <a:xfrm>
                <a:off x="5229850" y="3164850"/>
                <a:ext cx="2321700" cy="528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g26dd32fe6ef_0_438"/>
              <p:cNvSpPr/>
              <p:nvPr/>
            </p:nvSpPr>
            <p:spPr>
              <a:xfrm>
                <a:off x="5229851" y="1650050"/>
                <a:ext cx="2321698" cy="2046469"/>
              </a:xfrm>
              <a:prstGeom prst="flowChartProcess">
                <a:avLst/>
              </a:prstGeom>
              <a:solidFill>
                <a:srgbClr val="FFC000"/>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g26dd32fe6ef_0_438"/>
              <p:cNvSpPr txBox="1"/>
              <p:nvPr/>
            </p:nvSpPr>
            <p:spPr>
              <a:xfrm>
                <a:off x="5229850" y="3110650"/>
                <a:ext cx="2321700" cy="5907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i="1">
                    <a:solidFill>
                      <a:schemeClr val="lt1"/>
                    </a:solidFill>
                    <a:latin typeface="Calibri"/>
                    <a:ea typeface="Calibri"/>
                    <a:cs typeface="Calibri"/>
                    <a:sym typeface="Calibri"/>
                  </a:rPr>
                  <a:t>Fine-tuning</a:t>
                </a:r>
                <a:r>
                  <a:rPr lang="en-US" b="1">
                    <a:solidFill>
                      <a:schemeClr val="lt1"/>
                    </a:solidFill>
                    <a:latin typeface="Calibri"/>
                    <a:ea typeface="Calibri"/>
                    <a:cs typeface="Calibri"/>
                    <a:sym typeface="Calibri"/>
                  </a:rPr>
                  <a:t> IndoBERT </a:t>
                </a:r>
                <a:endParaRPr b="1">
                  <a:solidFill>
                    <a:schemeClr val="lt1"/>
                  </a:solidFill>
                  <a:latin typeface="Calibri"/>
                  <a:ea typeface="Calibri"/>
                  <a:cs typeface="Calibri"/>
                  <a:sym typeface="Calibri"/>
                </a:endParaRPr>
              </a:p>
              <a:p>
                <a:pPr marL="0" lvl="0" indent="0" algn="ctr" rtl="0">
                  <a:spcBef>
                    <a:spcPts val="0"/>
                  </a:spcBef>
                  <a:spcAft>
                    <a:spcPts val="0"/>
                  </a:spcAft>
                  <a:buNone/>
                </a:pPr>
                <a:r>
                  <a:rPr lang="en-US" b="1">
                    <a:solidFill>
                      <a:schemeClr val="lt1"/>
                    </a:solidFill>
                    <a:latin typeface="Calibri"/>
                    <a:ea typeface="Calibri"/>
                    <a:cs typeface="Calibri"/>
                    <a:sym typeface="Calibri"/>
                  </a:rPr>
                  <a:t>untuk NLI</a:t>
                </a:r>
                <a:endParaRPr b="1">
                  <a:solidFill>
                    <a:schemeClr val="lt1"/>
                  </a:solidFill>
                  <a:latin typeface="Calibri"/>
                  <a:ea typeface="Calibri"/>
                  <a:cs typeface="Calibri"/>
                  <a:sym typeface="Calibri"/>
                </a:endParaRPr>
              </a:p>
            </p:txBody>
          </p:sp>
          <p:pic>
            <p:nvPicPr>
              <p:cNvPr id="997" name="Google Shape;997;g26dd32fe6ef_0_438"/>
              <p:cNvPicPr preferRelativeResize="0"/>
              <p:nvPr/>
            </p:nvPicPr>
            <p:blipFill>
              <a:blip r:embed="rId6">
                <a:alphaModFix/>
              </a:blip>
              <a:stretch>
                <a:fillRect/>
              </a:stretch>
            </p:blipFill>
            <p:spPr>
              <a:xfrm>
                <a:off x="5719826" y="1754714"/>
                <a:ext cx="1341750" cy="1324399"/>
              </a:xfrm>
              <a:prstGeom prst="rect">
                <a:avLst/>
              </a:prstGeom>
              <a:noFill/>
              <a:ln>
                <a:noFill/>
              </a:ln>
            </p:spPr>
          </p:pic>
        </p:grpSp>
        <p:grpSp>
          <p:nvGrpSpPr>
            <p:cNvPr id="998" name="Google Shape;998;g26dd32fe6ef_0_438"/>
            <p:cNvGrpSpPr/>
            <p:nvPr/>
          </p:nvGrpSpPr>
          <p:grpSpPr>
            <a:xfrm>
              <a:off x="2117375" y="1987025"/>
              <a:ext cx="2322798" cy="2046469"/>
              <a:chOff x="1978725" y="1650050"/>
              <a:chExt cx="2322798" cy="2046469"/>
            </a:xfrm>
          </p:grpSpPr>
          <p:sp>
            <p:nvSpPr>
              <p:cNvPr id="999" name="Google Shape;999;g26dd32fe6ef_0_438"/>
              <p:cNvSpPr/>
              <p:nvPr/>
            </p:nvSpPr>
            <p:spPr>
              <a:xfrm>
                <a:off x="1979825" y="1650050"/>
                <a:ext cx="2321698" cy="2046469"/>
              </a:xfrm>
              <a:prstGeom prst="flowChartProcess">
                <a:avLst/>
              </a:prstGeom>
              <a:solidFill>
                <a:srgbClr val="FFC000"/>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g26dd32fe6ef_0_438"/>
              <p:cNvSpPr/>
              <p:nvPr/>
            </p:nvSpPr>
            <p:spPr>
              <a:xfrm>
                <a:off x="1978725" y="3162050"/>
                <a:ext cx="2321700" cy="528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g26dd32fe6ef_0_438"/>
              <p:cNvSpPr txBox="1"/>
              <p:nvPr/>
            </p:nvSpPr>
            <p:spPr>
              <a:xfrm>
                <a:off x="2064275" y="3079450"/>
                <a:ext cx="2152800" cy="59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chemeClr val="lt1"/>
                    </a:solidFill>
                    <a:latin typeface="Calibri"/>
                    <a:ea typeface="Calibri"/>
                    <a:cs typeface="Calibri"/>
                    <a:sym typeface="Calibri"/>
                  </a:rPr>
                  <a:t>Pemanfaatan Metode </a:t>
                </a:r>
                <a:r>
                  <a:rPr lang="en-US" b="1" i="1">
                    <a:solidFill>
                      <a:schemeClr val="lt1"/>
                    </a:solidFill>
                    <a:latin typeface="Calibri"/>
                    <a:ea typeface="Calibri"/>
                    <a:cs typeface="Calibri"/>
                    <a:sym typeface="Calibri"/>
                  </a:rPr>
                  <a:t>Topic Modelling</a:t>
                </a:r>
                <a:endParaRPr b="1" i="1">
                  <a:solidFill>
                    <a:schemeClr val="lt1"/>
                  </a:solidFill>
                  <a:latin typeface="Calibri"/>
                  <a:ea typeface="Calibri"/>
                  <a:cs typeface="Calibri"/>
                  <a:sym typeface="Calibri"/>
                </a:endParaRPr>
              </a:p>
            </p:txBody>
          </p:sp>
          <p:pic>
            <p:nvPicPr>
              <p:cNvPr id="1002" name="Google Shape;1002;g26dd32fe6ef_0_438"/>
              <p:cNvPicPr preferRelativeResize="0"/>
              <p:nvPr/>
            </p:nvPicPr>
            <p:blipFill>
              <a:blip r:embed="rId7">
                <a:alphaModFix/>
              </a:blip>
              <a:stretch>
                <a:fillRect/>
              </a:stretch>
            </p:blipFill>
            <p:spPr>
              <a:xfrm>
                <a:off x="2064276" y="1939100"/>
                <a:ext cx="2152800" cy="1140009"/>
              </a:xfrm>
              <a:prstGeom prst="rect">
                <a:avLst/>
              </a:prstGeom>
              <a:noFill/>
              <a:ln>
                <a:noFill/>
              </a:ln>
            </p:spPr>
          </p:pic>
        </p:grpSp>
      </p:grpSp>
      <p:sp>
        <p:nvSpPr>
          <p:cNvPr id="1003" name="Google Shape;1003;g26dd32fe6ef_0_438"/>
          <p:cNvSpPr/>
          <p:nvPr/>
        </p:nvSpPr>
        <p:spPr>
          <a:xfrm rot="5400000">
            <a:off x="5852675" y="2424950"/>
            <a:ext cx="1213500" cy="903900"/>
          </a:xfrm>
          <a:prstGeom prst="stripedRightArrow">
            <a:avLst>
              <a:gd name="adj1" fmla="val 50000"/>
              <a:gd name="adj2" fmla="val 50000"/>
            </a:avLst>
          </a:prstGeom>
          <a:solidFill>
            <a:srgbClr val="FEDB44"/>
          </a:solidFill>
          <a:ln w="9525" cap="flat" cmpd="sng">
            <a:solidFill>
              <a:srgbClr val="FEDB4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 name="Google Shape;1004;g26dd32fe6ef_0_438"/>
          <p:cNvCxnSpPr>
            <a:stCxn id="988" idx="3"/>
            <a:endCxn id="999" idx="1"/>
          </p:cNvCxnSpPr>
          <p:nvPr/>
        </p:nvCxnSpPr>
        <p:spPr>
          <a:xfrm rot="10800000" flipH="1">
            <a:off x="7620882" y="2883504"/>
            <a:ext cx="740700" cy="1776600"/>
          </a:xfrm>
          <a:prstGeom prst="bentConnector3">
            <a:avLst>
              <a:gd name="adj1" fmla="val 50008"/>
            </a:avLst>
          </a:prstGeom>
          <a:noFill/>
          <a:ln w="19050" cap="flat" cmpd="sng">
            <a:solidFill>
              <a:schemeClr val="dk2"/>
            </a:solidFill>
            <a:prstDash val="solid"/>
            <a:round/>
            <a:headEnd type="none" w="med" len="med"/>
            <a:tailEnd type="stealth" w="med" len="med"/>
          </a:ln>
        </p:spPr>
      </p:cxnSp>
      <p:cxnSp>
        <p:nvCxnSpPr>
          <p:cNvPr id="1005" name="Google Shape;1005;g26dd32fe6ef_0_438"/>
          <p:cNvCxnSpPr>
            <a:stCxn id="988" idx="3"/>
            <a:endCxn id="995" idx="1"/>
          </p:cNvCxnSpPr>
          <p:nvPr/>
        </p:nvCxnSpPr>
        <p:spPr>
          <a:xfrm>
            <a:off x="7620882" y="4660104"/>
            <a:ext cx="740400" cy="381300"/>
          </a:xfrm>
          <a:prstGeom prst="bentConnector3">
            <a:avLst>
              <a:gd name="adj1" fmla="val 49991"/>
            </a:avLst>
          </a:prstGeom>
          <a:noFill/>
          <a:ln w="19050" cap="flat" cmpd="sng">
            <a:solidFill>
              <a:schemeClr val="dk2"/>
            </a:solidFill>
            <a:prstDash val="solid"/>
            <a:round/>
            <a:headEnd type="none" w="med" len="med"/>
            <a:tailEnd type="stealth"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g26dd32fe6ef_0_482"/>
          <p:cNvSpPr/>
          <p:nvPr/>
        </p:nvSpPr>
        <p:spPr>
          <a:xfrm>
            <a:off x="1568825" y="957700"/>
            <a:ext cx="9782400" cy="54117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g26dd32fe6ef_0_482"/>
          <p:cNvSpPr/>
          <p:nvPr/>
        </p:nvSpPr>
        <p:spPr>
          <a:xfrm>
            <a:off x="1568825" y="872825"/>
            <a:ext cx="9782400" cy="4812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g26dd32fe6ef_0_482"/>
          <p:cNvSpPr txBox="1"/>
          <p:nvPr/>
        </p:nvSpPr>
        <p:spPr>
          <a:xfrm>
            <a:off x="3635617" y="503680"/>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1">
                <a:solidFill>
                  <a:schemeClr val="lt1"/>
                </a:solidFill>
                <a:latin typeface="Calibri"/>
                <a:ea typeface="Calibri"/>
                <a:cs typeface="Calibri"/>
                <a:sym typeface="Calibri"/>
              </a:rPr>
              <a:t>Insight </a:t>
            </a:r>
            <a:r>
              <a:rPr lang="en-US" sz="2700" b="1">
                <a:solidFill>
                  <a:schemeClr val="lt1"/>
                </a:solidFill>
                <a:latin typeface="Calibri"/>
                <a:ea typeface="Calibri"/>
                <a:cs typeface="Calibri"/>
                <a:sym typeface="Calibri"/>
              </a:rPr>
              <a:t>dan Rekomendasi</a:t>
            </a:r>
            <a:endParaRPr sz="2700" b="1">
              <a:solidFill>
                <a:schemeClr val="lt1"/>
              </a:solidFill>
              <a:latin typeface="Calibri"/>
              <a:ea typeface="Calibri"/>
              <a:cs typeface="Calibri"/>
              <a:sym typeface="Calibri"/>
            </a:endParaRPr>
          </a:p>
        </p:txBody>
      </p:sp>
      <p:pic>
        <p:nvPicPr>
          <p:cNvPr id="1013" name="Google Shape;1013;g26dd32fe6ef_0_482"/>
          <p:cNvPicPr preferRelativeResize="0"/>
          <p:nvPr/>
        </p:nvPicPr>
        <p:blipFill rotWithShape="1">
          <a:blip r:embed="rId3">
            <a:alphaModFix/>
          </a:blip>
          <a:srcRect/>
          <a:stretch/>
        </p:blipFill>
        <p:spPr>
          <a:xfrm>
            <a:off x="6365900" y="1479075"/>
            <a:ext cx="4730527" cy="4730527"/>
          </a:xfrm>
          <a:prstGeom prst="rect">
            <a:avLst/>
          </a:prstGeom>
          <a:noFill/>
          <a:ln>
            <a:noFill/>
          </a:ln>
        </p:spPr>
      </p:pic>
      <p:grpSp>
        <p:nvGrpSpPr>
          <p:cNvPr id="1014" name="Google Shape;1014;g26dd32fe6ef_0_482"/>
          <p:cNvGrpSpPr/>
          <p:nvPr/>
        </p:nvGrpSpPr>
        <p:grpSpPr>
          <a:xfrm>
            <a:off x="2117250" y="2821107"/>
            <a:ext cx="2321707" cy="2046469"/>
            <a:chOff x="3378200" y="3992907"/>
            <a:chExt cx="2321707" cy="2046469"/>
          </a:xfrm>
        </p:grpSpPr>
        <p:sp>
          <p:nvSpPr>
            <p:cNvPr id="1015" name="Google Shape;1015;g26dd32fe6ef_0_482"/>
            <p:cNvSpPr/>
            <p:nvPr/>
          </p:nvSpPr>
          <p:spPr>
            <a:xfrm>
              <a:off x="3378209" y="3992907"/>
              <a:ext cx="2321698" cy="2046469"/>
            </a:xfrm>
            <a:prstGeom prst="flowChartProcess">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g26dd32fe6ef_0_482"/>
            <p:cNvSpPr/>
            <p:nvPr/>
          </p:nvSpPr>
          <p:spPr>
            <a:xfrm>
              <a:off x="3378200" y="5503975"/>
              <a:ext cx="2321700" cy="528300"/>
            </a:xfrm>
            <a:prstGeom prst="rect">
              <a:avLst/>
            </a:prstGeom>
            <a:solidFill>
              <a:schemeClr val="accent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7" name="Google Shape;1017;g26dd32fe6ef_0_482"/>
            <p:cNvSpPr txBox="1"/>
            <p:nvPr/>
          </p:nvSpPr>
          <p:spPr>
            <a:xfrm>
              <a:off x="3462650" y="5448675"/>
              <a:ext cx="2152800" cy="59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Pengembangan Aplikasi Pendeteksi Disharmoni</a:t>
              </a:r>
              <a:endParaRPr b="1">
                <a:latin typeface="Calibri"/>
                <a:ea typeface="Calibri"/>
                <a:cs typeface="Calibri"/>
                <a:sym typeface="Calibri"/>
              </a:endParaRPr>
            </a:p>
          </p:txBody>
        </p:sp>
        <p:pic>
          <p:nvPicPr>
            <p:cNvPr id="1018" name="Google Shape;1018;g26dd32fe6ef_0_482"/>
            <p:cNvPicPr preferRelativeResize="0"/>
            <p:nvPr/>
          </p:nvPicPr>
          <p:blipFill>
            <a:blip r:embed="rId4">
              <a:alphaModFix/>
            </a:blip>
            <a:stretch>
              <a:fillRect/>
            </a:stretch>
          </p:blipFill>
          <p:spPr>
            <a:xfrm>
              <a:off x="3777829" y="4049893"/>
              <a:ext cx="1522427" cy="1387475"/>
            </a:xfrm>
            <a:prstGeom prst="rect">
              <a:avLst/>
            </a:prstGeom>
            <a:noFill/>
            <a:ln>
              <a:noFill/>
            </a:ln>
          </p:spPr>
        </p:pic>
      </p:grpSp>
      <p:sp>
        <p:nvSpPr>
          <p:cNvPr id="1019" name="Google Shape;1019;g26dd32fe6ef_0_482"/>
          <p:cNvSpPr/>
          <p:nvPr/>
        </p:nvSpPr>
        <p:spPr>
          <a:xfrm>
            <a:off x="4750850" y="3632100"/>
            <a:ext cx="1181100" cy="481200"/>
          </a:xfrm>
          <a:prstGeom prst="rightArrow">
            <a:avLst>
              <a:gd name="adj1" fmla="val 50000"/>
              <a:gd name="adj2" fmla="val 50000"/>
            </a:avLst>
          </a:prstGeom>
          <a:solidFill>
            <a:srgbClr val="443BA8"/>
          </a:solidFill>
          <a:ln w="9525" cap="flat" cmpd="sng">
            <a:solidFill>
              <a:srgbClr val="443BA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g26dd32fe6ef_0_401"/>
          <p:cNvSpPr/>
          <p:nvPr/>
        </p:nvSpPr>
        <p:spPr>
          <a:xfrm>
            <a:off x="1568925" y="932300"/>
            <a:ext cx="9782400" cy="52671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g26dd32fe6ef_0_401"/>
          <p:cNvSpPr/>
          <p:nvPr/>
        </p:nvSpPr>
        <p:spPr>
          <a:xfrm>
            <a:off x="1568825" y="872825"/>
            <a:ext cx="9782400" cy="4812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g26dd32fe6ef_0_401"/>
          <p:cNvSpPr txBox="1"/>
          <p:nvPr/>
        </p:nvSpPr>
        <p:spPr>
          <a:xfrm>
            <a:off x="3635617" y="503680"/>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a:solidFill>
                  <a:schemeClr val="lt1"/>
                </a:solidFill>
                <a:latin typeface="Calibri"/>
                <a:ea typeface="Calibri"/>
                <a:cs typeface="Calibri"/>
                <a:sym typeface="Calibri"/>
              </a:rPr>
              <a:t>Kesimpulan</a:t>
            </a:r>
            <a:endParaRPr sz="2700" b="1">
              <a:solidFill>
                <a:schemeClr val="lt1"/>
              </a:solidFill>
              <a:latin typeface="Calibri"/>
              <a:ea typeface="Calibri"/>
              <a:cs typeface="Calibri"/>
              <a:sym typeface="Calibri"/>
            </a:endParaRPr>
          </a:p>
        </p:txBody>
      </p:sp>
      <p:sp>
        <p:nvSpPr>
          <p:cNvPr id="1027" name="Google Shape;1027;g26dd32fe6ef_0_401"/>
          <p:cNvSpPr/>
          <p:nvPr/>
        </p:nvSpPr>
        <p:spPr>
          <a:xfrm>
            <a:off x="2020357" y="1841435"/>
            <a:ext cx="4212900" cy="1729500"/>
          </a:xfrm>
          <a:prstGeom prst="roundRect">
            <a:avLst>
              <a:gd name="adj" fmla="val 16667"/>
            </a:avLst>
          </a:prstGeom>
          <a:solidFill>
            <a:srgbClr val="35509E"/>
          </a:solidFill>
          <a:ln w="19050" cap="flat" cmpd="sng">
            <a:solidFill>
              <a:srgbClr val="35509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8" name="Google Shape;1028;g26dd32fe6ef_0_401"/>
          <p:cNvPicPr preferRelativeResize="0"/>
          <p:nvPr/>
        </p:nvPicPr>
        <p:blipFill rotWithShape="1">
          <a:blip r:embed="rId3">
            <a:alphaModFix/>
          </a:blip>
          <a:srcRect/>
          <a:stretch/>
        </p:blipFill>
        <p:spPr>
          <a:xfrm>
            <a:off x="1638537" y="1434625"/>
            <a:ext cx="694413" cy="714282"/>
          </a:xfrm>
          <a:prstGeom prst="rect">
            <a:avLst/>
          </a:prstGeom>
          <a:noFill/>
          <a:ln>
            <a:noFill/>
          </a:ln>
        </p:spPr>
      </p:pic>
      <p:sp>
        <p:nvSpPr>
          <p:cNvPr id="1029" name="Google Shape;1029;g26dd32fe6ef_0_401"/>
          <p:cNvSpPr txBox="1"/>
          <p:nvPr/>
        </p:nvSpPr>
        <p:spPr>
          <a:xfrm>
            <a:off x="2075150" y="2002125"/>
            <a:ext cx="4073700" cy="1416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chemeClr val="dk1"/>
              </a:buClr>
              <a:buSzPts val="1100"/>
              <a:buFont typeface="Arial"/>
              <a:buNone/>
            </a:pPr>
            <a:r>
              <a:rPr lang="en-US" sz="2000" b="1" i="1">
                <a:solidFill>
                  <a:schemeClr val="accent4"/>
                </a:solidFill>
                <a:latin typeface="Calibri"/>
                <a:ea typeface="Calibri"/>
                <a:cs typeface="Calibri"/>
                <a:sym typeface="Calibri"/>
              </a:rPr>
              <a:t>Topic Modelling </a:t>
            </a:r>
            <a:r>
              <a:rPr lang="en-US" sz="2000" b="1">
                <a:solidFill>
                  <a:schemeClr val="accent4"/>
                </a:solidFill>
                <a:latin typeface="Calibri"/>
                <a:ea typeface="Calibri"/>
                <a:cs typeface="Calibri"/>
                <a:sym typeface="Calibri"/>
              </a:rPr>
              <a:t>LDA</a:t>
            </a:r>
            <a:r>
              <a:rPr lang="en-US" sz="2000">
                <a:solidFill>
                  <a:schemeClr val="accent4"/>
                </a:solidFill>
                <a:latin typeface="Calibri"/>
                <a:ea typeface="Calibri"/>
                <a:cs typeface="Calibri"/>
                <a:sym typeface="Calibri"/>
              </a:rPr>
              <a:t> </a:t>
            </a:r>
            <a:r>
              <a:rPr lang="en-US" sz="2000">
                <a:solidFill>
                  <a:schemeClr val="lt1"/>
                </a:solidFill>
                <a:latin typeface="Calibri"/>
                <a:ea typeface="Calibri"/>
                <a:cs typeface="Calibri"/>
                <a:sym typeface="Calibri"/>
              </a:rPr>
              <a:t>dan </a:t>
            </a:r>
            <a:r>
              <a:rPr lang="en-US" sz="2000" b="1">
                <a:solidFill>
                  <a:schemeClr val="accent4"/>
                </a:solidFill>
                <a:latin typeface="Calibri"/>
                <a:ea typeface="Calibri"/>
                <a:cs typeface="Calibri"/>
                <a:sym typeface="Calibri"/>
              </a:rPr>
              <a:t>filtering cluster</a:t>
            </a:r>
            <a:r>
              <a:rPr lang="en-US" sz="2000">
                <a:solidFill>
                  <a:schemeClr val="accent4"/>
                </a:solidFill>
                <a:latin typeface="Calibri"/>
                <a:ea typeface="Calibri"/>
                <a:cs typeface="Calibri"/>
                <a:sym typeface="Calibri"/>
              </a:rPr>
              <a:t> </a:t>
            </a:r>
            <a:r>
              <a:rPr lang="en-US" sz="2000">
                <a:solidFill>
                  <a:schemeClr val="lt1"/>
                </a:solidFill>
                <a:latin typeface="Calibri"/>
                <a:ea typeface="Calibri"/>
                <a:cs typeface="Calibri"/>
                <a:sym typeface="Calibri"/>
              </a:rPr>
              <a:t>dapat </a:t>
            </a:r>
            <a:r>
              <a:rPr lang="en-US" sz="2000" b="1">
                <a:solidFill>
                  <a:schemeClr val="accent4"/>
                </a:solidFill>
                <a:latin typeface="Calibri"/>
                <a:ea typeface="Calibri"/>
                <a:cs typeface="Calibri"/>
                <a:sym typeface="Calibri"/>
              </a:rPr>
              <a:t>mereduksi </a:t>
            </a:r>
            <a:r>
              <a:rPr lang="en-US" sz="2000">
                <a:solidFill>
                  <a:schemeClr val="lt1"/>
                </a:solidFill>
                <a:latin typeface="Calibri"/>
                <a:ea typeface="Calibri"/>
                <a:cs typeface="Calibri"/>
                <a:sym typeface="Calibri"/>
              </a:rPr>
              <a:t>jumlah pasangan ayat. </a:t>
            </a:r>
            <a:r>
              <a:rPr lang="en-US" sz="2000" b="1">
                <a:solidFill>
                  <a:schemeClr val="accent4"/>
                </a:solidFill>
                <a:latin typeface="Calibri"/>
                <a:ea typeface="Calibri"/>
                <a:cs typeface="Calibri"/>
                <a:sym typeface="Calibri"/>
              </a:rPr>
              <a:t>Model IndoBERT berhasil </a:t>
            </a:r>
            <a:r>
              <a:rPr lang="en-US" sz="2000">
                <a:solidFill>
                  <a:schemeClr val="lt1"/>
                </a:solidFill>
                <a:latin typeface="Calibri"/>
                <a:ea typeface="Calibri"/>
                <a:cs typeface="Calibri"/>
                <a:sym typeface="Calibri"/>
              </a:rPr>
              <a:t>memberikan dugaan </a:t>
            </a:r>
            <a:r>
              <a:rPr lang="en-US" sz="2000" b="1">
                <a:solidFill>
                  <a:schemeClr val="accent4"/>
                </a:solidFill>
                <a:latin typeface="Calibri"/>
                <a:ea typeface="Calibri"/>
                <a:cs typeface="Calibri"/>
                <a:sym typeface="Calibri"/>
              </a:rPr>
              <a:t>hubungan antara dua ayat</a:t>
            </a:r>
            <a:r>
              <a:rPr lang="en-US" sz="2000">
                <a:solidFill>
                  <a:schemeClr val="accent4"/>
                </a:solidFill>
                <a:latin typeface="Calibri"/>
                <a:ea typeface="Calibri"/>
                <a:cs typeface="Calibri"/>
                <a:sym typeface="Calibri"/>
              </a:rPr>
              <a:t>.</a:t>
            </a:r>
            <a:endParaRPr sz="2000">
              <a:solidFill>
                <a:srgbClr val="FFFFFF"/>
              </a:solidFill>
              <a:latin typeface="Calibri"/>
              <a:ea typeface="Calibri"/>
              <a:cs typeface="Calibri"/>
              <a:sym typeface="Calibri"/>
            </a:endParaRPr>
          </a:p>
        </p:txBody>
      </p:sp>
      <p:sp>
        <p:nvSpPr>
          <p:cNvPr id="1030" name="Google Shape;1030;g26dd32fe6ef_0_401"/>
          <p:cNvSpPr/>
          <p:nvPr/>
        </p:nvSpPr>
        <p:spPr>
          <a:xfrm>
            <a:off x="6902916" y="1854292"/>
            <a:ext cx="4212900" cy="1729500"/>
          </a:xfrm>
          <a:prstGeom prst="roundRect">
            <a:avLst>
              <a:gd name="adj" fmla="val 16667"/>
            </a:avLst>
          </a:prstGeom>
          <a:solidFill>
            <a:srgbClr val="35509E"/>
          </a:solidFill>
          <a:ln w="19050" cap="flat" cmpd="sng">
            <a:solidFill>
              <a:srgbClr val="35509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1" name="Google Shape;1031;g26dd32fe6ef_0_401"/>
          <p:cNvPicPr preferRelativeResize="0"/>
          <p:nvPr/>
        </p:nvPicPr>
        <p:blipFill rotWithShape="1">
          <a:blip r:embed="rId3">
            <a:alphaModFix/>
          </a:blip>
          <a:srcRect/>
          <a:stretch/>
        </p:blipFill>
        <p:spPr>
          <a:xfrm>
            <a:off x="6521096" y="1447482"/>
            <a:ext cx="694413" cy="714282"/>
          </a:xfrm>
          <a:prstGeom prst="rect">
            <a:avLst/>
          </a:prstGeom>
          <a:noFill/>
          <a:ln>
            <a:noFill/>
          </a:ln>
        </p:spPr>
      </p:pic>
      <p:sp>
        <p:nvSpPr>
          <p:cNvPr id="1032" name="Google Shape;1032;g26dd32fe6ef_0_401"/>
          <p:cNvSpPr txBox="1"/>
          <p:nvPr/>
        </p:nvSpPr>
        <p:spPr>
          <a:xfrm>
            <a:off x="6992650" y="2061475"/>
            <a:ext cx="40737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80000"/>
              </a:lnSpc>
              <a:spcBef>
                <a:spcPts val="0"/>
              </a:spcBef>
              <a:spcAft>
                <a:spcPts val="0"/>
              </a:spcAft>
              <a:buClr>
                <a:schemeClr val="dk1"/>
              </a:buClr>
              <a:buSzPts val="1100"/>
              <a:buFont typeface="Arial"/>
              <a:buNone/>
            </a:pPr>
            <a:endParaRPr sz="2000">
              <a:solidFill>
                <a:srgbClr val="FFFFFF"/>
              </a:solidFill>
              <a:latin typeface="Calibri"/>
              <a:ea typeface="Calibri"/>
              <a:cs typeface="Calibri"/>
              <a:sym typeface="Calibri"/>
            </a:endParaRPr>
          </a:p>
        </p:txBody>
      </p:sp>
      <p:sp>
        <p:nvSpPr>
          <p:cNvPr id="1033" name="Google Shape;1033;g26dd32fe6ef_0_401"/>
          <p:cNvSpPr/>
          <p:nvPr/>
        </p:nvSpPr>
        <p:spPr>
          <a:xfrm>
            <a:off x="2071913" y="4095984"/>
            <a:ext cx="4212900" cy="1729500"/>
          </a:xfrm>
          <a:prstGeom prst="roundRect">
            <a:avLst>
              <a:gd name="adj" fmla="val 16667"/>
            </a:avLst>
          </a:prstGeom>
          <a:solidFill>
            <a:srgbClr val="35509E"/>
          </a:solidFill>
          <a:ln w="19050" cap="flat" cmpd="sng">
            <a:solidFill>
              <a:srgbClr val="35509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4" name="Google Shape;1034;g26dd32fe6ef_0_401"/>
          <p:cNvPicPr preferRelativeResize="0"/>
          <p:nvPr/>
        </p:nvPicPr>
        <p:blipFill rotWithShape="1">
          <a:blip r:embed="rId3">
            <a:alphaModFix/>
          </a:blip>
          <a:srcRect/>
          <a:stretch/>
        </p:blipFill>
        <p:spPr>
          <a:xfrm>
            <a:off x="1690093" y="3689174"/>
            <a:ext cx="694413" cy="714282"/>
          </a:xfrm>
          <a:prstGeom prst="rect">
            <a:avLst/>
          </a:prstGeom>
          <a:noFill/>
          <a:ln>
            <a:noFill/>
          </a:ln>
        </p:spPr>
      </p:pic>
      <p:sp>
        <p:nvSpPr>
          <p:cNvPr id="1035" name="Google Shape;1035;g26dd32fe6ef_0_401"/>
          <p:cNvSpPr/>
          <p:nvPr/>
        </p:nvSpPr>
        <p:spPr>
          <a:xfrm>
            <a:off x="6902913" y="4095771"/>
            <a:ext cx="4212900" cy="1729500"/>
          </a:xfrm>
          <a:prstGeom prst="roundRect">
            <a:avLst>
              <a:gd name="adj" fmla="val 16667"/>
            </a:avLst>
          </a:prstGeom>
          <a:solidFill>
            <a:srgbClr val="35509E"/>
          </a:solidFill>
          <a:ln w="19050" cap="flat" cmpd="sng">
            <a:solidFill>
              <a:srgbClr val="35509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g26dd32fe6ef_0_401"/>
          <p:cNvSpPr txBox="1"/>
          <p:nvPr/>
        </p:nvSpPr>
        <p:spPr>
          <a:xfrm>
            <a:off x="7039913" y="4508398"/>
            <a:ext cx="3866700" cy="960600"/>
          </a:xfrm>
          <a:prstGeom prst="rect">
            <a:avLst/>
          </a:prstGeom>
          <a:noFill/>
          <a:ln>
            <a:noFill/>
          </a:ln>
        </p:spPr>
        <p:txBody>
          <a:bodyPr spcFirstLastPara="1" wrap="square" lIns="91425" tIns="91425" rIns="91425" bIns="91425" anchor="t" anchorCtr="0">
            <a:spAutoFit/>
          </a:bodyPr>
          <a:lstStyle/>
          <a:p>
            <a:pPr marL="0" marR="0" lvl="0" indent="0" algn="ctr" rtl="0">
              <a:lnSpc>
                <a:spcPct val="80000"/>
              </a:lnSpc>
              <a:spcBef>
                <a:spcPts val="0"/>
              </a:spcBef>
              <a:spcAft>
                <a:spcPts val="0"/>
              </a:spcAft>
              <a:buClr>
                <a:schemeClr val="dk1"/>
              </a:buClr>
              <a:buSzPts val="1100"/>
              <a:buFont typeface="Arial"/>
              <a:buNone/>
            </a:pPr>
            <a:r>
              <a:rPr lang="en-US" sz="2100" b="1">
                <a:solidFill>
                  <a:schemeClr val="accent4"/>
                </a:solidFill>
                <a:latin typeface="Calibri"/>
                <a:ea typeface="Calibri"/>
                <a:cs typeface="Calibri"/>
                <a:sym typeface="Calibri"/>
              </a:rPr>
              <a:t>Perubahan masa jabatan </a:t>
            </a:r>
            <a:r>
              <a:rPr lang="en-US" sz="2100">
                <a:solidFill>
                  <a:schemeClr val="lt1"/>
                </a:solidFill>
                <a:latin typeface="Calibri"/>
                <a:ea typeface="Calibri"/>
                <a:cs typeface="Calibri"/>
                <a:sym typeface="Calibri"/>
              </a:rPr>
              <a:t>pihak berwenang berpotensi menimbulkan </a:t>
            </a:r>
            <a:r>
              <a:rPr lang="en-US" sz="2100" b="1">
                <a:solidFill>
                  <a:schemeClr val="accent4"/>
                </a:solidFill>
                <a:latin typeface="Calibri"/>
                <a:ea typeface="Calibri"/>
                <a:cs typeface="Calibri"/>
                <a:sym typeface="Calibri"/>
              </a:rPr>
              <a:t>disharmoni</a:t>
            </a:r>
            <a:endParaRPr sz="2100" b="1">
              <a:solidFill>
                <a:schemeClr val="accent4"/>
              </a:solidFill>
              <a:latin typeface="Calibri"/>
              <a:ea typeface="Calibri"/>
              <a:cs typeface="Calibri"/>
              <a:sym typeface="Calibri"/>
            </a:endParaRPr>
          </a:p>
        </p:txBody>
      </p:sp>
      <p:pic>
        <p:nvPicPr>
          <p:cNvPr id="1037" name="Google Shape;1037;g26dd32fe6ef_0_401"/>
          <p:cNvPicPr preferRelativeResize="0"/>
          <p:nvPr/>
        </p:nvPicPr>
        <p:blipFill rotWithShape="1">
          <a:blip r:embed="rId3">
            <a:alphaModFix/>
          </a:blip>
          <a:srcRect/>
          <a:stretch/>
        </p:blipFill>
        <p:spPr>
          <a:xfrm>
            <a:off x="6521093" y="3688961"/>
            <a:ext cx="694413" cy="714282"/>
          </a:xfrm>
          <a:prstGeom prst="rect">
            <a:avLst/>
          </a:prstGeom>
          <a:noFill/>
          <a:ln>
            <a:noFill/>
          </a:ln>
        </p:spPr>
      </p:pic>
      <p:sp>
        <p:nvSpPr>
          <p:cNvPr id="1038" name="Google Shape;1038;g26dd32fe6ef_0_401"/>
          <p:cNvSpPr txBox="1"/>
          <p:nvPr/>
        </p:nvSpPr>
        <p:spPr>
          <a:xfrm>
            <a:off x="2245013" y="4480236"/>
            <a:ext cx="3866700" cy="960600"/>
          </a:xfrm>
          <a:prstGeom prst="rect">
            <a:avLst/>
          </a:prstGeom>
          <a:noFill/>
          <a:ln>
            <a:noFill/>
          </a:ln>
        </p:spPr>
        <p:txBody>
          <a:bodyPr spcFirstLastPara="1" wrap="square" lIns="91425" tIns="91425" rIns="91425" bIns="91425" anchor="t" anchorCtr="0">
            <a:spAutoFit/>
          </a:bodyPr>
          <a:lstStyle/>
          <a:p>
            <a:pPr marL="0" marR="0" lvl="0" indent="0" algn="ctr" rtl="0">
              <a:lnSpc>
                <a:spcPct val="80000"/>
              </a:lnSpc>
              <a:spcBef>
                <a:spcPts val="0"/>
              </a:spcBef>
              <a:spcAft>
                <a:spcPts val="0"/>
              </a:spcAft>
              <a:buClr>
                <a:schemeClr val="dk1"/>
              </a:buClr>
              <a:buSzPts val="1100"/>
              <a:buFont typeface="Arial"/>
              <a:buNone/>
            </a:pPr>
            <a:r>
              <a:rPr lang="en-US" sz="2100">
                <a:solidFill>
                  <a:schemeClr val="lt1"/>
                </a:solidFill>
                <a:latin typeface="Calibri"/>
                <a:ea typeface="Calibri"/>
                <a:cs typeface="Calibri"/>
                <a:sym typeface="Calibri"/>
              </a:rPr>
              <a:t>Teknologi </a:t>
            </a:r>
            <a:r>
              <a:rPr lang="en-US" sz="2100" b="1">
                <a:solidFill>
                  <a:schemeClr val="accent4"/>
                </a:solidFill>
                <a:latin typeface="Calibri"/>
                <a:ea typeface="Calibri"/>
                <a:cs typeface="Calibri"/>
                <a:sym typeface="Calibri"/>
              </a:rPr>
              <a:t>otomasi mengoptimalkan </a:t>
            </a:r>
            <a:r>
              <a:rPr lang="en-US" sz="2100">
                <a:solidFill>
                  <a:schemeClr val="lt1"/>
                </a:solidFill>
                <a:latin typeface="Calibri"/>
                <a:ea typeface="Calibri"/>
                <a:cs typeface="Calibri"/>
                <a:sym typeface="Calibri"/>
              </a:rPr>
              <a:t>proses analisis hukum </a:t>
            </a:r>
            <a:endParaRPr sz="2100">
              <a:solidFill>
                <a:schemeClr val="lt1"/>
              </a:solidFill>
              <a:latin typeface="Calibri"/>
              <a:ea typeface="Calibri"/>
              <a:cs typeface="Calibri"/>
              <a:sym typeface="Calibri"/>
            </a:endParaRPr>
          </a:p>
        </p:txBody>
      </p:sp>
      <p:sp>
        <p:nvSpPr>
          <p:cNvPr id="1039" name="Google Shape;1039;g26dd32fe6ef_0_401"/>
          <p:cNvSpPr txBox="1"/>
          <p:nvPr/>
        </p:nvSpPr>
        <p:spPr>
          <a:xfrm>
            <a:off x="7084925" y="2002125"/>
            <a:ext cx="3866700" cy="1416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US" sz="2000">
                <a:solidFill>
                  <a:schemeClr val="lt1"/>
                </a:solidFill>
                <a:latin typeface="Calibri"/>
                <a:ea typeface="Calibri"/>
                <a:cs typeface="Calibri"/>
                <a:sym typeface="Calibri"/>
              </a:rPr>
              <a:t>Pemodelan </a:t>
            </a:r>
            <a:r>
              <a:rPr lang="en-US" sz="2000" b="1">
                <a:solidFill>
                  <a:schemeClr val="accent4"/>
                </a:solidFill>
                <a:latin typeface="Calibri"/>
                <a:ea typeface="Calibri"/>
                <a:cs typeface="Calibri"/>
                <a:sym typeface="Calibri"/>
              </a:rPr>
              <a:t>klasifikasi </a:t>
            </a:r>
            <a:r>
              <a:rPr lang="en-US" sz="2000" i="1">
                <a:solidFill>
                  <a:schemeClr val="lt1"/>
                </a:solidFill>
                <a:latin typeface="Calibri"/>
                <a:ea typeface="Calibri"/>
                <a:cs typeface="Calibri"/>
                <a:sym typeface="Calibri"/>
              </a:rPr>
              <a:t>machine learning</a:t>
            </a:r>
            <a:r>
              <a:rPr lang="en-US" sz="2000">
                <a:solidFill>
                  <a:schemeClr val="lt1"/>
                </a:solidFill>
                <a:latin typeface="Calibri"/>
                <a:ea typeface="Calibri"/>
                <a:cs typeface="Calibri"/>
                <a:sym typeface="Calibri"/>
              </a:rPr>
              <a:t> mempermudah </a:t>
            </a:r>
            <a:r>
              <a:rPr lang="en-US" sz="2000" b="1">
                <a:solidFill>
                  <a:schemeClr val="accent4"/>
                </a:solidFill>
                <a:latin typeface="Calibri"/>
                <a:ea typeface="Calibri"/>
                <a:cs typeface="Calibri"/>
                <a:sym typeface="Calibri"/>
              </a:rPr>
              <a:t>pengidentifikasian potensi ketidakselarasan </a:t>
            </a:r>
            <a:r>
              <a:rPr lang="en-US" sz="2000">
                <a:solidFill>
                  <a:schemeClr val="lt1"/>
                </a:solidFill>
                <a:latin typeface="Calibri"/>
                <a:ea typeface="Calibri"/>
                <a:cs typeface="Calibri"/>
                <a:sym typeface="Calibri"/>
              </a:rPr>
              <a:t>dalam perundang-undangan.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23bb90da801_1_572"/>
          <p:cNvSpPr/>
          <p:nvPr/>
        </p:nvSpPr>
        <p:spPr>
          <a:xfrm>
            <a:off x="1340325" y="1618100"/>
            <a:ext cx="9782400" cy="40725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g23bb90da801_1_572"/>
          <p:cNvSpPr/>
          <p:nvPr/>
        </p:nvSpPr>
        <p:spPr>
          <a:xfrm>
            <a:off x="1340225" y="1558625"/>
            <a:ext cx="9782400" cy="4812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g23bb90da801_1_572"/>
          <p:cNvSpPr txBox="1"/>
          <p:nvPr/>
        </p:nvSpPr>
        <p:spPr>
          <a:xfrm>
            <a:off x="3407017" y="1189480"/>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a:solidFill>
                  <a:schemeClr val="lt1"/>
                </a:solidFill>
                <a:latin typeface="Calibri"/>
                <a:ea typeface="Calibri"/>
                <a:cs typeface="Calibri"/>
                <a:sym typeface="Calibri"/>
              </a:rPr>
              <a:t>Referensi</a:t>
            </a:r>
            <a:endParaRPr sz="2700" b="1">
              <a:solidFill>
                <a:schemeClr val="lt1"/>
              </a:solidFill>
              <a:latin typeface="Calibri"/>
              <a:ea typeface="Calibri"/>
              <a:cs typeface="Calibri"/>
              <a:sym typeface="Calibri"/>
            </a:endParaRPr>
          </a:p>
        </p:txBody>
      </p:sp>
      <p:sp>
        <p:nvSpPr>
          <p:cNvPr id="1047" name="Google Shape;1047;g23bb90da801_1_572"/>
          <p:cNvSpPr/>
          <p:nvPr/>
        </p:nvSpPr>
        <p:spPr>
          <a:xfrm>
            <a:off x="1791750" y="2527225"/>
            <a:ext cx="8829300" cy="2490300"/>
          </a:xfrm>
          <a:prstGeom prst="roundRect">
            <a:avLst>
              <a:gd name="adj" fmla="val 16667"/>
            </a:avLst>
          </a:prstGeom>
          <a:solidFill>
            <a:srgbClr val="FEDB44"/>
          </a:solidFill>
          <a:ln w="19050" cap="flat" cmpd="sng">
            <a:solidFill>
              <a:srgbClr val="FEDB4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g23bb90da801_1_572"/>
          <p:cNvSpPr txBox="1"/>
          <p:nvPr/>
        </p:nvSpPr>
        <p:spPr>
          <a:xfrm>
            <a:off x="1998950" y="2882625"/>
            <a:ext cx="8388600" cy="1822500"/>
          </a:xfrm>
          <a:prstGeom prst="rect">
            <a:avLst/>
          </a:prstGeom>
          <a:noFill/>
          <a:ln>
            <a:noFill/>
          </a:ln>
        </p:spPr>
        <p:txBody>
          <a:bodyPr spcFirstLastPara="1" wrap="square" lIns="91425" tIns="91425" rIns="91425" bIns="91425" anchor="t" anchorCtr="0">
            <a:spAutoFit/>
          </a:bodyPr>
          <a:lstStyle/>
          <a:p>
            <a:pPr marL="0" marR="0" lvl="0" indent="0" algn="just" rtl="0">
              <a:lnSpc>
                <a:spcPct val="80000"/>
              </a:lnSpc>
              <a:spcBef>
                <a:spcPts val="0"/>
              </a:spcBef>
              <a:spcAft>
                <a:spcPts val="0"/>
              </a:spcAft>
              <a:buClr>
                <a:srgbClr val="000000"/>
              </a:buClr>
              <a:buSzPts val="1500"/>
              <a:buFont typeface="Arial"/>
              <a:buNone/>
            </a:pPr>
            <a:r>
              <a:rPr lang="en-US" sz="1900">
                <a:solidFill>
                  <a:schemeClr val="dk1"/>
                </a:solidFill>
                <a:latin typeface="Calibri"/>
                <a:ea typeface="Calibri"/>
                <a:cs typeface="Calibri"/>
                <a:sym typeface="Calibri"/>
              </a:rPr>
              <a:t>Blei DM, Ng AY, Jordan MI. 2003. Latent dirichlet allocation.</a:t>
            </a:r>
            <a:r>
              <a:rPr lang="en-US" sz="1900" i="1">
                <a:solidFill>
                  <a:schemeClr val="dk1"/>
                </a:solidFill>
                <a:latin typeface="Calibri"/>
                <a:ea typeface="Calibri"/>
                <a:cs typeface="Calibri"/>
                <a:sym typeface="Calibri"/>
              </a:rPr>
              <a:t> J. Mach. Learn.</a:t>
            </a:r>
            <a:r>
              <a:rPr lang="en-US" sz="1900">
                <a:solidFill>
                  <a:schemeClr val="dk1"/>
                </a:solidFill>
                <a:latin typeface="Calibri"/>
                <a:ea typeface="Calibri"/>
                <a:cs typeface="Calibri"/>
                <a:sym typeface="Calibri"/>
              </a:rPr>
              <a:t> Res. </a:t>
            </a:r>
            <a:endParaRPr sz="1900">
              <a:solidFill>
                <a:schemeClr val="dk1"/>
              </a:solidFill>
              <a:latin typeface="Calibri"/>
              <a:ea typeface="Calibri"/>
              <a:cs typeface="Calibri"/>
              <a:sym typeface="Calibri"/>
            </a:endParaRPr>
          </a:p>
          <a:p>
            <a:pPr marL="0" marR="0" lvl="0" indent="457200" algn="just" rtl="0">
              <a:lnSpc>
                <a:spcPct val="80000"/>
              </a:lnSpc>
              <a:spcBef>
                <a:spcPts val="0"/>
              </a:spcBef>
              <a:spcAft>
                <a:spcPts val="0"/>
              </a:spcAft>
              <a:buClr>
                <a:srgbClr val="000000"/>
              </a:buClr>
              <a:buSzPts val="1500"/>
              <a:buFont typeface="Arial"/>
              <a:buNone/>
            </a:pPr>
            <a:r>
              <a:rPr lang="en-US" sz="1900">
                <a:solidFill>
                  <a:schemeClr val="dk1"/>
                </a:solidFill>
                <a:latin typeface="Calibri"/>
                <a:ea typeface="Calibri"/>
                <a:cs typeface="Calibri"/>
                <a:sym typeface="Calibri"/>
              </a:rPr>
              <a:t>3:993–1022.</a:t>
            </a:r>
            <a:endParaRPr sz="1900">
              <a:solidFill>
                <a:schemeClr val="dk1"/>
              </a:solidFill>
              <a:latin typeface="Calibri"/>
              <a:ea typeface="Calibri"/>
              <a:cs typeface="Calibri"/>
              <a:sym typeface="Calibri"/>
            </a:endParaRPr>
          </a:p>
          <a:p>
            <a:pPr marL="0" marR="0" lvl="0" indent="0" algn="just" rtl="0">
              <a:lnSpc>
                <a:spcPct val="80000"/>
              </a:lnSpc>
              <a:spcBef>
                <a:spcPts val="0"/>
              </a:spcBef>
              <a:spcAft>
                <a:spcPts val="0"/>
              </a:spcAft>
              <a:buClr>
                <a:srgbClr val="000000"/>
              </a:buClr>
              <a:buSzPts val="1500"/>
              <a:buFont typeface="Arial"/>
              <a:buNone/>
            </a:pPr>
            <a:r>
              <a:rPr lang="en-US" sz="1900">
                <a:solidFill>
                  <a:schemeClr val="dk1"/>
                </a:solidFill>
                <a:latin typeface="Calibri"/>
                <a:ea typeface="Calibri"/>
                <a:cs typeface="Calibri"/>
                <a:sym typeface="Calibri"/>
              </a:rPr>
              <a:t>[KEMENKUMHAM RI] Kementerian Hukum dan HAM RI. 2020. </a:t>
            </a:r>
            <a:r>
              <a:rPr lang="en-US" sz="1900" i="1">
                <a:solidFill>
                  <a:schemeClr val="dk1"/>
                </a:solidFill>
                <a:latin typeface="Calibri"/>
                <a:ea typeface="Calibri"/>
                <a:cs typeface="Calibri"/>
                <a:sym typeface="Calibri"/>
              </a:rPr>
              <a:t>Analisis dan Evaluasi </a:t>
            </a:r>
            <a:endParaRPr sz="1900" i="1">
              <a:solidFill>
                <a:schemeClr val="dk1"/>
              </a:solidFill>
              <a:latin typeface="Calibri"/>
              <a:ea typeface="Calibri"/>
              <a:cs typeface="Calibri"/>
              <a:sym typeface="Calibri"/>
            </a:endParaRPr>
          </a:p>
          <a:p>
            <a:pPr marL="0" marR="0" lvl="0" indent="457200" algn="just" rtl="0">
              <a:lnSpc>
                <a:spcPct val="80000"/>
              </a:lnSpc>
              <a:spcBef>
                <a:spcPts val="0"/>
              </a:spcBef>
              <a:spcAft>
                <a:spcPts val="0"/>
              </a:spcAft>
              <a:buClr>
                <a:srgbClr val="000000"/>
              </a:buClr>
              <a:buSzPts val="1500"/>
              <a:buFont typeface="Arial"/>
              <a:buNone/>
            </a:pPr>
            <a:r>
              <a:rPr lang="en-US" sz="1900" i="1">
                <a:solidFill>
                  <a:schemeClr val="dk1"/>
                </a:solidFill>
                <a:latin typeface="Calibri"/>
                <a:ea typeface="Calibri"/>
                <a:cs typeface="Calibri"/>
                <a:sym typeface="Calibri"/>
              </a:rPr>
              <a:t>Peraturan Perundang-Undangan.</a:t>
            </a:r>
            <a:r>
              <a:rPr lang="en-US" sz="1900">
                <a:solidFill>
                  <a:schemeClr val="dk1"/>
                </a:solidFill>
                <a:latin typeface="Calibri"/>
                <a:ea typeface="Calibri"/>
                <a:cs typeface="Calibri"/>
                <a:sym typeface="Calibri"/>
              </a:rPr>
              <a:t> Jakarta (ID): Pusat Analisis dan Evaluasi </a:t>
            </a:r>
            <a:endParaRPr sz="1900">
              <a:solidFill>
                <a:schemeClr val="dk1"/>
              </a:solidFill>
              <a:latin typeface="Calibri"/>
              <a:ea typeface="Calibri"/>
              <a:cs typeface="Calibri"/>
              <a:sym typeface="Calibri"/>
            </a:endParaRPr>
          </a:p>
          <a:p>
            <a:pPr marL="0" marR="0" lvl="0" indent="457200" algn="just" rtl="0">
              <a:lnSpc>
                <a:spcPct val="80000"/>
              </a:lnSpc>
              <a:spcBef>
                <a:spcPts val="0"/>
              </a:spcBef>
              <a:spcAft>
                <a:spcPts val="0"/>
              </a:spcAft>
              <a:buClr>
                <a:srgbClr val="000000"/>
              </a:buClr>
              <a:buSzPts val="1500"/>
              <a:buFont typeface="Arial"/>
              <a:buNone/>
            </a:pPr>
            <a:r>
              <a:rPr lang="en-US" sz="1900">
                <a:solidFill>
                  <a:schemeClr val="dk1"/>
                </a:solidFill>
                <a:latin typeface="Calibri"/>
                <a:ea typeface="Calibri"/>
                <a:cs typeface="Calibri"/>
                <a:sym typeface="Calibri"/>
              </a:rPr>
              <a:t>Hukum Nasional, Kementerian Hukum dan HAM RI</a:t>
            </a:r>
            <a:endParaRPr sz="1900">
              <a:solidFill>
                <a:schemeClr val="dk1"/>
              </a:solidFill>
              <a:latin typeface="Calibri"/>
              <a:ea typeface="Calibri"/>
              <a:cs typeface="Calibri"/>
              <a:sym typeface="Calibri"/>
            </a:endParaRPr>
          </a:p>
          <a:p>
            <a:pPr marL="0" marR="0" lvl="0" indent="0" algn="just" rtl="0">
              <a:lnSpc>
                <a:spcPct val="80000"/>
              </a:lnSpc>
              <a:spcBef>
                <a:spcPts val="0"/>
              </a:spcBef>
              <a:spcAft>
                <a:spcPts val="0"/>
              </a:spcAft>
              <a:buClr>
                <a:srgbClr val="000000"/>
              </a:buClr>
              <a:buSzPts val="1500"/>
              <a:buFont typeface="Arial"/>
              <a:buNone/>
            </a:pPr>
            <a:r>
              <a:rPr lang="en-US" sz="1900">
                <a:solidFill>
                  <a:schemeClr val="dk1"/>
                </a:solidFill>
                <a:latin typeface="Calibri"/>
                <a:ea typeface="Calibri"/>
                <a:cs typeface="Calibri"/>
                <a:sym typeface="Calibri"/>
              </a:rPr>
              <a:t>Mahendra R, Aji AF, Louvan S, Rahman F, dan Vania C. 2021</a:t>
            </a:r>
            <a:r>
              <a:rPr lang="en-US" sz="1900" i="1">
                <a:solidFill>
                  <a:schemeClr val="dk1"/>
                </a:solidFill>
                <a:latin typeface="Calibri"/>
                <a:ea typeface="Calibri"/>
                <a:cs typeface="Calibri"/>
                <a:sym typeface="Calibri"/>
              </a:rPr>
              <a:t>. IndoNLI: A Natural </a:t>
            </a:r>
            <a:endParaRPr sz="1900" i="1">
              <a:solidFill>
                <a:schemeClr val="dk1"/>
              </a:solidFill>
              <a:latin typeface="Calibri"/>
              <a:ea typeface="Calibri"/>
              <a:cs typeface="Calibri"/>
              <a:sym typeface="Calibri"/>
            </a:endParaRPr>
          </a:p>
          <a:p>
            <a:pPr marL="0" marR="0" lvl="0" indent="457200" algn="just" rtl="0">
              <a:lnSpc>
                <a:spcPct val="80000"/>
              </a:lnSpc>
              <a:spcBef>
                <a:spcPts val="0"/>
              </a:spcBef>
              <a:spcAft>
                <a:spcPts val="0"/>
              </a:spcAft>
              <a:buClr>
                <a:srgbClr val="000000"/>
              </a:buClr>
              <a:buSzPts val="1500"/>
              <a:buFont typeface="Arial"/>
              <a:buNone/>
            </a:pPr>
            <a:r>
              <a:rPr lang="en-US" sz="1900" i="1">
                <a:solidFill>
                  <a:schemeClr val="dk1"/>
                </a:solidFill>
                <a:latin typeface="Calibri"/>
                <a:ea typeface="Calibri"/>
                <a:cs typeface="Calibri"/>
                <a:sym typeface="Calibri"/>
              </a:rPr>
              <a:t>Language Inference Dataset for Indonesian</a:t>
            </a:r>
            <a:r>
              <a:rPr lang="en-US" sz="1900">
                <a:solidFill>
                  <a:schemeClr val="dk1"/>
                </a:solidFill>
                <a:latin typeface="Calibri"/>
                <a:ea typeface="Calibri"/>
                <a:cs typeface="Calibri"/>
                <a:sym typeface="Calibri"/>
              </a:rPr>
              <a:t>. Scotland (UK): Cornell University</a:t>
            </a:r>
            <a:endParaRPr sz="19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g26dd32fe6ef_0_29"/>
          <p:cNvSpPr txBox="1"/>
          <p:nvPr/>
        </p:nvSpPr>
        <p:spPr>
          <a:xfrm>
            <a:off x="-177550" y="348000"/>
            <a:ext cx="10695600" cy="44763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br>
              <a:rPr lang="en-US" sz="7900">
                <a:solidFill>
                  <a:srgbClr val="262D40"/>
                </a:solidFill>
                <a:latin typeface="Luckiest Guy"/>
                <a:ea typeface="Luckiest Guy"/>
                <a:cs typeface="Luckiest Guy"/>
                <a:sym typeface="Luckiest Guy"/>
              </a:rPr>
            </a:br>
            <a:r>
              <a:rPr lang="en-US" sz="7600">
                <a:solidFill>
                  <a:srgbClr val="262D40"/>
                </a:solidFill>
                <a:latin typeface="Luckiest Guy"/>
                <a:ea typeface="Luckiest Guy"/>
                <a:cs typeface="Luckiest Guy"/>
                <a:sym typeface="Luckiest Guy"/>
              </a:rPr>
              <a:t>TERIMA KASIH</a:t>
            </a:r>
            <a:endParaRPr sz="7600">
              <a:solidFill>
                <a:srgbClr val="262D40"/>
              </a:solidFill>
              <a:latin typeface="Luckiest Guy"/>
              <a:ea typeface="Luckiest Guy"/>
              <a:cs typeface="Luckiest Guy"/>
              <a:sym typeface="Luckiest Gu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23ba1978a66_1_204"/>
          <p:cNvSpPr/>
          <p:nvPr/>
        </p:nvSpPr>
        <p:spPr>
          <a:xfrm>
            <a:off x="6123897" y="1668949"/>
            <a:ext cx="4699200" cy="896400"/>
          </a:xfrm>
          <a:prstGeom prst="roundRect">
            <a:avLst>
              <a:gd name="adj" fmla="val 5742"/>
            </a:avLst>
          </a:prstGeom>
          <a:solidFill>
            <a:srgbClr val="FFFFFF"/>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700" b="1" i="0" u="none" strike="noStrike" cap="none">
              <a:solidFill>
                <a:srgbClr val="000000"/>
              </a:solidFill>
              <a:latin typeface="Verdana"/>
              <a:ea typeface="Verdana"/>
              <a:cs typeface="Verdana"/>
              <a:sym typeface="Verdana"/>
            </a:endParaRPr>
          </a:p>
        </p:txBody>
      </p:sp>
      <p:sp>
        <p:nvSpPr>
          <p:cNvPr id="549" name="Google Shape;549;g23ba1978a66_1_204"/>
          <p:cNvSpPr/>
          <p:nvPr/>
        </p:nvSpPr>
        <p:spPr>
          <a:xfrm>
            <a:off x="2880933" y="1668939"/>
            <a:ext cx="2966400" cy="896400"/>
          </a:xfrm>
          <a:prstGeom prst="roundRect">
            <a:avLst>
              <a:gd name="adj" fmla="val 5742"/>
            </a:avLst>
          </a:prstGeom>
          <a:solidFill>
            <a:srgbClr val="FEDB4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b="1" i="0" u="none" strike="noStrike" cap="none">
              <a:solidFill>
                <a:srgbClr val="000000"/>
              </a:solidFill>
              <a:latin typeface="Verdana"/>
              <a:ea typeface="Verdana"/>
              <a:cs typeface="Verdana"/>
              <a:sym typeface="Verdana"/>
            </a:endParaRPr>
          </a:p>
        </p:txBody>
      </p:sp>
      <p:sp>
        <p:nvSpPr>
          <p:cNvPr id="550" name="Google Shape;550;g23ba1978a66_1_204"/>
          <p:cNvSpPr/>
          <p:nvPr/>
        </p:nvSpPr>
        <p:spPr>
          <a:xfrm>
            <a:off x="6123897" y="2771617"/>
            <a:ext cx="4699200" cy="896400"/>
          </a:xfrm>
          <a:prstGeom prst="roundRect">
            <a:avLst>
              <a:gd name="adj" fmla="val 5742"/>
            </a:avLst>
          </a:prstGeom>
          <a:solidFill>
            <a:srgbClr val="FFFFFF"/>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700" b="1" i="0" u="none" strike="noStrike" cap="none">
              <a:solidFill>
                <a:srgbClr val="000000"/>
              </a:solidFill>
              <a:latin typeface="Verdana"/>
              <a:ea typeface="Verdana"/>
              <a:cs typeface="Verdana"/>
              <a:sym typeface="Verdana"/>
            </a:endParaRPr>
          </a:p>
        </p:txBody>
      </p:sp>
      <p:sp>
        <p:nvSpPr>
          <p:cNvPr id="551" name="Google Shape;551;g23ba1978a66_1_204"/>
          <p:cNvSpPr/>
          <p:nvPr/>
        </p:nvSpPr>
        <p:spPr>
          <a:xfrm>
            <a:off x="2880933" y="2771612"/>
            <a:ext cx="2966400" cy="896400"/>
          </a:xfrm>
          <a:prstGeom prst="roundRect">
            <a:avLst>
              <a:gd name="adj" fmla="val 5742"/>
            </a:avLst>
          </a:prstGeom>
          <a:solidFill>
            <a:srgbClr val="FEDB4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b="1" i="0" u="none" strike="noStrike" cap="none">
              <a:solidFill>
                <a:srgbClr val="000000"/>
              </a:solidFill>
              <a:latin typeface="Verdana"/>
              <a:ea typeface="Verdana"/>
              <a:cs typeface="Verdana"/>
              <a:sym typeface="Verdana"/>
            </a:endParaRPr>
          </a:p>
        </p:txBody>
      </p:sp>
      <p:sp>
        <p:nvSpPr>
          <p:cNvPr id="552" name="Google Shape;552;g23ba1978a66_1_204"/>
          <p:cNvSpPr/>
          <p:nvPr/>
        </p:nvSpPr>
        <p:spPr>
          <a:xfrm>
            <a:off x="6123897" y="3874286"/>
            <a:ext cx="4699200" cy="896400"/>
          </a:xfrm>
          <a:prstGeom prst="roundRect">
            <a:avLst>
              <a:gd name="adj" fmla="val 5742"/>
            </a:avLst>
          </a:prstGeom>
          <a:solidFill>
            <a:srgbClr val="FFFFFF"/>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700" b="1" i="0" u="none" strike="noStrike" cap="none">
              <a:solidFill>
                <a:srgbClr val="000000"/>
              </a:solidFill>
              <a:latin typeface="Verdana"/>
              <a:ea typeface="Verdana"/>
              <a:cs typeface="Verdana"/>
              <a:sym typeface="Verdana"/>
            </a:endParaRPr>
          </a:p>
        </p:txBody>
      </p:sp>
      <p:sp>
        <p:nvSpPr>
          <p:cNvPr id="553" name="Google Shape;553;g23ba1978a66_1_204"/>
          <p:cNvSpPr/>
          <p:nvPr/>
        </p:nvSpPr>
        <p:spPr>
          <a:xfrm>
            <a:off x="2880933" y="3874285"/>
            <a:ext cx="2966400" cy="896400"/>
          </a:xfrm>
          <a:prstGeom prst="roundRect">
            <a:avLst>
              <a:gd name="adj" fmla="val 5742"/>
            </a:avLst>
          </a:prstGeom>
          <a:solidFill>
            <a:srgbClr val="FEDB4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b="1" i="0" u="none" strike="noStrike" cap="none">
              <a:solidFill>
                <a:srgbClr val="000000"/>
              </a:solidFill>
              <a:latin typeface="Verdana"/>
              <a:ea typeface="Verdana"/>
              <a:cs typeface="Verdana"/>
              <a:sym typeface="Verdana"/>
            </a:endParaRPr>
          </a:p>
        </p:txBody>
      </p:sp>
      <p:sp>
        <p:nvSpPr>
          <p:cNvPr id="554" name="Google Shape;554;g23ba1978a66_1_204"/>
          <p:cNvSpPr/>
          <p:nvPr/>
        </p:nvSpPr>
        <p:spPr>
          <a:xfrm>
            <a:off x="6123897" y="4976955"/>
            <a:ext cx="4699200" cy="896400"/>
          </a:xfrm>
          <a:prstGeom prst="roundRect">
            <a:avLst>
              <a:gd name="adj" fmla="val 5742"/>
            </a:avLst>
          </a:prstGeom>
          <a:solidFill>
            <a:srgbClr val="FFFFFF"/>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700" b="1" i="0" u="none" strike="noStrike" cap="none">
              <a:solidFill>
                <a:srgbClr val="000000"/>
              </a:solidFill>
              <a:latin typeface="Verdana"/>
              <a:ea typeface="Verdana"/>
              <a:cs typeface="Verdana"/>
              <a:sym typeface="Verdana"/>
            </a:endParaRPr>
          </a:p>
        </p:txBody>
      </p:sp>
      <p:sp>
        <p:nvSpPr>
          <p:cNvPr id="555" name="Google Shape;555;g23ba1978a66_1_204"/>
          <p:cNvSpPr/>
          <p:nvPr/>
        </p:nvSpPr>
        <p:spPr>
          <a:xfrm>
            <a:off x="2880933" y="4976958"/>
            <a:ext cx="2966400" cy="896400"/>
          </a:xfrm>
          <a:prstGeom prst="roundRect">
            <a:avLst>
              <a:gd name="adj" fmla="val 5742"/>
            </a:avLst>
          </a:prstGeom>
          <a:solidFill>
            <a:srgbClr val="FEDB4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b="1" i="0" u="none" strike="noStrike" cap="none">
              <a:solidFill>
                <a:srgbClr val="000000"/>
              </a:solidFill>
              <a:latin typeface="Verdana"/>
              <a:ea typeface="Verdana"/>
              <a:cs typeface="Verdana"/>
              <a:sym typeface="Verdana"/>
            </a:endParaRPr>
          </a:p>
        </p:txBody>
      </p:sp>
      <p:sp>
        <p:nvSpPr>
          <p:cNvPr id="556" name="Google Shape;556;g23ba1978a66_1_204"/>
          <p:cNvSpPr txBox="1"/>
          <p:nvPr/>
        </p:nvSpPr>
        <p:spPr>
          <a:xfrm>
            <a:off x="973650" y="840245"/>
            <a:ext cx="10244700" cy="568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US" sz="3700" i="0" u="none" strike="noStrike" cap="none">
                <a:solidFill>
                  <a:srgbClr val="344C9D"/>
                </a:solidFill>
                <a:latin typeface="Montserrat Black"/>
                <a:ea typeface="Montserrat Black"/>
                <a:cs typeface="Montserrat Black"/>
                <a:sym typeface="Montserrat Black"/>
              </a:rPr>
              <a:t>OUTLINE</a:t>
            </a:r>
            <a:endParaRPr sz="3700" i="0" u="none" strike="noStrike" cap="none">
              <a:solidFill>
                <a:srgbClr val="344C9D"/>
              </a:solidFill>
              <a:latin typeface="Montserrat Black"/>
              <a:ea typeface="Montserrat Black"/>
              <a:cs typeface="Montserrat Black"/>
              <a:sym typeface="Montserrat Black"/>
            </a:endParaRPr>
          </a:p>
        </p:txBody>
      </p:sp>
      <p:sp>
        <p:nvSpPr>
          <p:cNvPr id="557" name="Google Shape;557;g23ba1978a66_1_204"/>
          <p:cNvSpPr txBox="1"/>
          <p:nvPr/>
        </p:nvSpPr>
        <p:spPr>
          <a:xfrm>
            <a:off x="2978350" y="1788050"/>
            <a:ext cx="2775600" cy="772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000" i="0" u="none" strike="noStrike" cap="none">
                <a:solidFill>
                  <a:srgbClr val="000000"/>
                </a:solidFill>
                <a:latin typeface="Montserrat ExtraBold"/>
                <a:ea typeface="Montserrat ExtraBold"/>
                <a:cs typeface="Montserrat ExtraBold"/>
                <a:sym typeface="Montserrat ExtraBold"/>
              </a:rPr>
              <a:t>PENDAHULUAN</a:t>
            </a:r>
            <a:endParaRPr sz="2000" i="0" u="none" strike="noStrike" cap="none">
              <a:solidFill>
                <a:srgbClr val="000000"/>
              </a:solidFill>
              <a:latin typeface="Montserrat ExtraBold"/>
              <a:ea typeface="Montserrat ExtraBold"/>
              <a:cs typeface="Montserrat ExtraBold"/>
              <a:sym typeface="Montserrat ExtraBold"/>
            </a:endParaRPr>
          </a:p>
        </p:txBody>
      </p:sp>
      <p:sp>
        <p:nvSpPr>
          <p:cNvPr id="558" name="Google Shape;558;g23ba1978a66_1_204"/>
          <p:cNvSpPr txBox="1"/>
          <p:nvPr/>
        </p:nvSpPr>
        <p:spPr>
          <a:xfrm>
            <a:off x="6123900" y="1728325"/>
            <a:ext cx="4699200" cy="772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a:solidFill>
                  <a:srgbClr val="53110E"/>
                </a:solidFill>
                <a:latin typeface="Montserrat"/>
                <a:ea typeface="Montserrat"/>
                <a:cs typeface="Montserrat"/>
                <a:sym typeface="Montserrat"/>
              </a:rPr>
              <a:t>Pemahaman permasalahan dan </a:t>
            </a:r>
            <a:endParaRPr sz="1700" b="1">
              <a:solidFill>
                <a:srgbClr val="53110E"/>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700"/>
              <a:buFont typeface="Arial"/>
              <a:buNone/>
            </a:pPr>
            <a:r>
              <a:rPr lang="en-US" sz="1700" b="1">
                <a:solidFill>
                  <a:srgbClr val="53110E"/>
                </a:solidFill>
                <a:latin typeface="Montserrat"/>
                <a:ea typeface="Montserrat"/>
                <a:cs typeface="Montserrat"/>
                <a:sym typeface="Montserrat"/>
              </a:rPr>
              <a:t>ide solutif</a:t>
            </a:r>
            <a:endParaRPr sz="1700" b="1" i="0" u="none" strike="noStrike" cap="none">
              <a:solidFill>
                <a:srgbClr val="53110E"/>
              </a:solidFill>
              <a:latin typeface="Montserrat"/>
              <a:ea typeface="Montserrat"/>
              <a:cs typeface="Montserrat"/>
              <a:sym typeface="Montserrat"/>
            </a:endParaRPr>
          </a:p>
        </p:txBody>
      </p:sp>
      <p:sp>
        <p:nvSpPr>
          <p:cNvPr id="559" name="Google Shape;559;g23ba1978a66_1_204"/>
          <p:cNvSpPr txBox="1"/>
          <p:nvPr/>
        </p:nvSpPr>
        <p:spPr>
          <a:xfrm>
            <a:off x="2996588" y="2939850"/>
            <a:ext cx="2775600" cy="772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000" i="0" u="none" strike="noStrike" cap="none">
                <a:solidFill>
                  <a:srgbClr val="000000"/>
                </a:solidFill>
                <a:latin typeface="Montserrat ExtraBold"/>
                <a:ea typeface="Montserrat ExtraBold"/>
                <a:cs typeface="Montserrat ExtraBold"/>
                <a:sym typeface="Montserrat ExtraBold"/>
              </a:rPr>
              <a:t>METODOLOGI</a:t>
            </a:r>
            <a:endParaRPr sz="2000" i="0" u="none" strike="noStrike" cap="none">
              <a:solidFill>
                <a:srgbClr val="000000"/>
              </a:solidFill>
              <a:latin typeface="Montserrat ExtraBold"/>
              <a:ea typeface="Montserrat ExtraBold"/>
              <a:cs typeface="Montserrat ExtraBold"/>
              <a:sym typeface="Montserrat ExtraBold"/>
            </a:endParaRPr>
          </a:p>
        </p:txBody>
      </p:sp>
      <p:sp>
        <p:nvSpPr>
          <p:cNvPr id="560" name="Google Shape;560;g23ba1978a66_1_204"/>
          <p:cNvSpPr txBox="1"/>
          <p:nvPr/>
        </p:nvSpPr>
        <p:spPr>
          <a:xfrm>
            <a:off x="6123775" y="2799413"/>
            <a:ext cx="4699200" cy="878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a:solidFill>
                  <a:srgbClr val="53110E"/>
                </a:solidFill>
                <a:latin typeface="Montserrat"/>
                <a:ea typeface="Montserrat"/>
                <a:cs typeface="Montserrat"/>
                <a:sym typeface="Montserrat"/>
              </a:rPr>
              <a:t>Rancangan proses analisis dan algoritma yang digunakan</a:t>
            </a:r>
            <a:endParaRPr sz="1700" b="1" i="0" u="none" strike="noStrike" cap="none">
              <a:solidFill>
                <a:srgbClr val="53110E"/>
              </a:solidFill>
              <a:latin typeface="Montserrat"/>
              <a:ea typeface="Montserrat"/>
              <a:cs typeface="Montserrat"/>
              <a:sym typeface="Montserrat"/>
            </a:endParaRPr>
          </a:p>
        </p:txBody>
      </p:sp>
      <p:sp>
        <p:nvSpPr>
          <p:cNvPr id="561" name="Google Shape;561;g23ba1978a66_1_204"/>
          <p:cNvSpPr/>
          <p:nvPr/>
        </p:nvSpPr>
        <p:spPr>
          <a:xfrm>
            <a:off x="1790600" y="4976958"/>
            <a:ext cx="854400" cy="896400"/>
          </a:xfrm>
          <a:prstGeom prst="roundRect">
            <a:avLst>
              <a:gd name="adj" fmla="val 5742"/>
            </a:avLst>
          </a:prstGeom>
          <a:solidFill>
            <a:srgbClr val="4472C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700" b="1" i="0" u="none" strike="noStrike" cap="none">
              <a:solidFill>
                <a:srgbClr val="000000"/>
              </a:solidFill>
              <a:latin typeface="Verdana"/>
              <a:ea typeface="Verdana"/>
              <a:cs typeface="Verdana"/>
              <a:sym typeface="Verdana"/>
            </a:endParaRPr>
          </a:p>
        </p:txBody>
      </p:sp>
      <p:sp>
        <p:nvSpPr>
          <p:cNvPr id="562" name="Google Shape;562;g23ba1978a66_1_204"/>
          <p:cNvSpPr/>
          <p:nvPr/>
        </p:nvSpPr>
        <p:spPr>
          <a:xfrm>
            <a:off x="1790600" y="3874285"/>
            <a:ext cx="854400" cy="896400"/>
          </a:xfrm>
          <a:prstGeom prst="roundRect">
            <a:avLst>
              <a:gd name="adj" fmla="val 5742"/>
            </a:avLst>
          </a:prstGeom>
          <a:solidFill>
            <a:srgbClr val="4472C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700" b="1" i="0" u="none" strike="noStrike" cap="none">
              <a:solidFill>
                <a:srgbClr val="000000"/>
              </a:solidFill>
              <a:latin typeface="Verdana"/>
              <a:ea typeface="Verdana"/>
              <a:cs typeface="Verdana"/>
              <a:sym typeface="Verdana"/>
            </a:endParaRPr>
          </a:p>
        </p:txBody>
      </p:sp>
      <p:sp>
        <p:nvSpPr>
          <p:cNvPr id="563" name="Google Shape;563;g23ba1978a66_1_204"/>
          <p:cNvSpPr/>
          <p:nvPr/>
        </p:nvSpPr>
        <p:spPr>
          <a:xfrm>
            <a:off x="1790600" y="2771612"/>
            <a:ext cx="854400" cy="896400"/>
          </a:xfrm>
          <a:prstGeom prst="roundRect">
            <a:avLst>
              <a:gd name="adj" fmla="val 5742"/>
            </a:avLst>
          </a:prstGeom>
          <a:solidFill>
            <a:srgbClr val="4472C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700" b="1" i="0" u="none" strike="noStrike" cap="none">
              <a:solidFill>
                <a:srgbClr val="000000"/>
              </a:solidFill>
              <a:latin typeface="Verdana"/>
              <a:ea typeface="Verdana"/>
              <a:cs typeface="Verdana"/>
              <a:sym typeface="Verdana"/>
            </a:endParaRPr>
          </a:p>
        </p:txBody>
      </p:sp>
      <p:sp>
        <p:nvSpPr>
          <p:cNvPr id="564" name="Google Shape;564;g23ba1978a66_1_204"/>
          <p:cNvSpPr/>
          <p:nvPr/>
        </p:nvSpPr>
        <p:spPr>
          <a:xfrm>
            <a:off x="1790600" y="1668939"/>
            <a:ext cx="854400" cy="896400"/>
          </a:xfrm>
          <a:prstGeom prst="roundRect">
            <a:avLst>
              <a:gd name="adj" fmla="val 5742"/>
            </a:avLst>
          </a:prstGeom>
          <a:solidFill>
            <a:srgbClr val="4472C4"/>
          </a:solidFill>
          <a:ln w="28575" cap="flat" cmpd="sng">
            <a:solidFill>
              <a:srgbClr val="53110E"/>
            </a:solidFill>
            <a:prstDash val="solid"/>
            <a:round/>
            <a:headEnd type="none" w="sm" len="sm"/>
            <a:tailEnd type="none" w="sm" len="sm"/>
          </a:ln>
          <a:effectLst>
            <a:outerShdw dist="76200" dir="3120000" algn="bl" rotWithShape="0">
              <a:srgbClr val="53110E"/>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100" b="1" i="0" u="none" strike="noStrike" cap="none">
              <a:solidFill>
                <a:srgbClr val="53110E"/>
              </a:solidFill>
              <a:latin typeface="Verdana"/>
              <a:ea typeface="Verdana"/>
              <a:cs typeface="Verdana"/>
              <a:sym typeface="Verdana"/>
            </a:endParaRPr>
          </a:p>
        </p:txBody>
      </p:sp>
      <p:sp>
        <p:nvSpPr>
          <p:cNvPr id="565" name="Google Shape;565;g23ba1978a66_1_204"/>
          <p:cNvSpPr txBox="1"/>
          <p:nvPr/>
        </p:nvSpPr>
        <p:spPr>
          <a:xfrm>
            <a:off x="2976575" y="5029626"/>
            <a:ext cx="2775600" cy="772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000" b="1" i="0" u="none" strike="noStrike" cap="none">
                <a:solidFill>
                  <a:srgbClr val="000000"/>
                </a:solidFill>
                <a:latin typeface="Verdana"/>
                <a:ea typeface="Verdana"/>
                <a:cs typeface="Verdana"/>
                <a:sym typeface="Verdana"/>
              </a:rPr>
              <a:t>KESIMPULAN DAN SARAN</a:t>
            </a:r>
            <a:endParaRPr sz="2000" b="1" i="0" u="none" strike="noStrike" cap="none">
              <a:solidFill>
                <a:srgbClr val="000000"/>
              </a:solidFill>
              <a:latin typeface="Verdana"/>
              <a:ea typeface="Verdana"/>
              <a:cs typeface="Verdana"/>
              <a:sym typeface="Verdana"/>
            </a:endParaRPr>
          </a:p>
        </p:txBody>
      </p:sp>
      <p:sp>
        <p:nvSpPr>
          <p:cNvPr id="566" name="Google Shape;566;g23ba1978a66_1_204"/>
          <p:cNvSpPr txBox="1"/>
          <p:nvPr/>
        </p:nvSpPr>
        <p:spPr>
          <a:xfrm>
            <a:off x="6123900" y="5182750"/>
            <a:ext cx="4699200" cy="669000"/>
          </a:xfrm>
          <a:prstGeom prst="rect">
            <a:avLst/>
          </a:prstGeom>
          <a:noFill/>
          <a:ln>
            <a:noFill/>
          </a:ln>
        </p:spPr>
        <p:txBody>
          <a:bodyPr spcFirstLastPara="1" wrap="square" lIns="121900" tIns="121900" rIns="121900" bIns="121900" anchor="t"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1">
                <a:solidFill>
                  <a:srgbClr val="53110E"/>
                </a:solidFill>
                <a:latin typeface="Montserrat"/>
                <a:ea typeface="Montserrat"/>
                <a:cs typeface="Montserrat"/>
                <a:sym typeface="Montserrat"/>
              </a:rPr>
              <a:t>Kesimpulan, </a:t>
            </a:r>
            <a:r>
              <a:rPr lang="en-US" sz="1700" b="1" i="1">
                <a:solidFill>
                  <a:srgbClr val="53110E"/>
                </a:solidFill>
                <a:latin typeface="Montserrat"/>
                <a:ea typeface="Montserrat"/>
                <a:cs typeface="Montserrat"/>
                <a:sym typeface="Montserrat"/>
              </a:rPr>
              <a:t>insight</a:t>
            </a:r>
            <a:r>
              <a:rPr lang="en-US" sz="1700" b="1">
                <a:solidFill>
                  <a:srgbClr val="53110E"/>
                </a:solidFill>
                <a:latin typeface="Montserrat"/>
                <a:ea typeface="Montserrat"/>
                <a:cs typeface="Montserrat"/>
                <a:sym typeface="Montserrat"/>
              </a:rPr>
              <a:t>, dan rekomendasi</a:t>
            </a:r>
            <a:endParaRPr sz="1700" b="1" i="0" u="none" strike="noStrike" cap="none">
              <a:solidFill>
                <a:srgbClr val="53110E"/>
              </a:solidFill>
              <a:latin typeface="Montserrat"/>
              <a:ea typeface="Montserrat"/>
              <a:cs typeface="Montserrat"/>
              <a:sym typeface="Montserrat"/>
            </a:endParaRPr>
          </a:p>
        </p:txBody>
      </p:sp>
      <p:sp>
        <p:nvSpPr>
          <p:cNvPr id="567" name="Google Shape;567;g23ba1978a66_1_204"/>
          <p:cNvSpPr txBox="1"/>
          <p:nvPr/>
        </p:nvSpPr>
        <p:spPr>
          <a:xfrm>
            <a:off x="1790600" y="2972521"/>
            <a:ext cx="854400" cy="547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Verdana"/>
                <a:ea typeface="Verdana"/>
                <a:cs typeface="Verdana"/>
                <a:sym typeface="Verdana"/>
              </a:rPr>
              <a:t>02</a:t>
            </a:r>
            <a:endParaRPr sz="2300" b="1" i="0" u="none" strike="noStrike" cap="none">
              <a:solidFill>
                <a:srgbClr val="FFFFFF"/>
              </a:solidFill>
              <a:latin typeface="Verdana"/>
              <a:ea typeface="Verdana"/>
              <a:cs typeface="Verdana"/>
              <a:sym typeface="Verdana"/>
            </a:endParaRPr>
          </a:p>
        </p:txBody>
      </p:sp>
      <p:sp>
        <p:nvSpPr>
          <p:cNvPr id="568" name="Google Shape;568;g23ba1978a66_1_204"/>
          <p:cNvSpPr txBox="1"/>
          <p:nvPr/>
        </p:nvSpPr>
        <p:spPr>
          <a:xfrm>
            <a:off x="1790600" y="5177867"/>
            <a:ext cx="854400" cy="547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Verdana"/>
                <a:ea typeface="Verdana"/>
                <a:cs typeface="Verdana"/>
                <a:sym typeface="Verdana"/>
              </a:rPr>
              <a:t>04</a:t>
            </a:r>
            <a:endParaRPr sz="2300" b="1" i="0" u="none" strike="noStrike" cap="none">
              <a:solidFill>
                <a:srgbClr val="FFFFFF"/>
              </a:solidFill>
              <a:latin typeface="Verdana"/>
              <a:ea typeface="Verdana"/>
              <a:cs typeface="Verdana"/>
              <a:sym typeface="Verdana"/>
            </a:endParaRPr>
          </a:p>
        </p:txBody>
      </p:sp>
      <p:sp>
        <p:nvSpPr>
          <p:cNvPr id="569" name="Google Shape;569;g23ba1978a66_1_204"/>
          <p:cNvSpPr txBox="1"/>
          <p:nvPr/>
        </p:nvSpPr>
        <p:spPr>
          <a:xfrm>
            <a:off x="1790600" y="1869848"/>
            <a:ext cx="854400" cy="547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Verdana"/>
                <a:ea typeface="Verdana"/>
                <a:cs typeface="Verdana"/>
                <a:sym typeface="Verdana"/>
              </a:rPr>
              <a:t>01</a:t>
            </a:r>
            <a:endParaRPr sz="2300" b="1" i="0" u="none" strike="noStrike" cap="none">
              <a:solidFill>
                <a:srgbClr val="FFFFFF"/>
              </a:solidFill>
              <a:latin typeface="Verdana"/>
              <a:ea typeface="Verdana"/>
              <a:cs typeface="Verdana"/>
              <a:sym typeface="Verdana"/>
            </a:endParaRPr>
          </a:p>
        </p:txBody>
      </p:sp>
      <p:sp>
        <p:nvSpPr>
          <p:cNvPr id="570" name="Google Shape;570;g23ba1978a66_1_204"/>
          <p:cNvSpPr txBox="1"/>
          <p:nvPr/>
        </p:nvSpPr>
        <p:spPr>
          <a:xfrm>
            <a:off x="1790600" y="4087350"/>
            <a:ext cx="854400" cy="547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Verdana"/>
                <a:ea typeface="Verdana"/>
                <a:cs typeface="Verdana"/>
                <a:sym typeface="Verdana"/>
              </a:rPr>
              <a:t>03</a:t>
            </a:r>
            <a:endParaRPr sz="2300" b="1" i="0" u="none" strike="noStrike" cap="none">
              <a:solidFill>
                <a:srgbClr val="FFFFFF"/>
              </a:solidFill>
              <a:latin typeface="Verdana"/>
              <a:ea typeface="Verdana"/>
              <a:cs typeface="Verdana"/>
              <a:sym typeface="Verdana"/>
            </a:endParaRPr>
          </a:p>
        </p:txBody>
      </p:sp>
      <p:sp>
        <p:nvSpPr>
          <p:cNvPr id="571" name="Google Shape;571;g23ba1978a66_1_204"/>
          <p:cNvSpPr txBox="1"/>
          <p:nvPr/>
        </p:nvSpPr>
        <p:spPr>
          <a:xfrm>
            <a:off x="2978350" y="3896375"/>
            <a:ext cx="2775600" cy="896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000" i="0" u="none" strike="noStrike" cap="none">
                <a:solidFill>
                  <a:srgbClr val="000000"/>
                </a:solidFill>
                <a:latin typeface="Montserrat ExtraBold"/>
                <a:ea typeface="Montserrat ExtraBold"/>
                <a:cs typeface="Montserrat ExtraBold"/>
                <a:sym typeface="Montserrat ExtraBold"/>
              </a:rPr>
              <a:t>HASIL DAN PEMBAHASAN</a:t>
            </a:r>
            <a:endParaRPr sz="2000" i="0" u="none" strike="noStrike" cap="none">
              <a:solidFill>
                <a:srgbClr val="000000"/>
              </a:solidFill>
              <a:latin typeface="Montserrat ExtraBold"/>
              <a:ea typeface="Montserrat ExtraBold"/>
              <a:cs typeface="Montserrat ExtraBold"/>
              <a:sym typeface="Montserrat ExtraBold"/>
            </a:endParaRPr>
          </a:p>
        </p:txBody>
      </p:sp>
      <p:sp>
        <p:nvSpPr>
          <p:cNvPr id="572" name="Google Shape;572;g23ba1978a66_1_204"/>
          <p:cNvSpPr txBox="1"/>
          <p:nvPr/>
        </p:nvSpPr>
        <p:spPr>
          <a:xfrm>
            <a:off x="6083250" y="4087350"/>
            <a:ext cx="4699200" cy="669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a:solidFill>
                  <a:srgbClr val="53110E"/>
                </a:solidFill>
                <a:latin typeface="Montserrat"/>
                <a:ea typeface="Montserrat"/>
                <a:cs typeface="Montserrat"/>
                <a:sym typeface="Montserrat"/>
              </a:rPr>
              <a:t>Hasil proses analisis</a:t>
            </a:r>
            <a:endParaRPr sz="1700" b="1" i="0" u="none" strike="noStrike" cap="none">
              <a:solidFill>
                <a:srgbClr val="53110E"/>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23bb90da801_1_319"/>
          <p:cNvSpPr/>
          <p:nvPr/>
        </p:nvSpPr>
        <p:spPr>
          <a:xfrm>
            <a:off x="1038600" y="1449350"/>
            <a:ext cx="10931700" cy="4748700"/>
          </a:xfrm>
          <a:prstGeom prst="roundRect">
            <a:avLst>
              <a:gd name="adj" fmla="val 4367"/>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23bb90da801_1_319"/>
          <p:cNvSpPr/>
          <p:nvPr/>
        </p:nvSpPr>
        <p:spPr>
          <a:xfrm>
            <a:off x="1606736" y="2259900"/>
            <a:ext cx="2875200" cy="3561900"/>
          </a:xfrm>
          <a:prstGeom prst="flowChartAlternateProcess">
            <a:avLst/>
          </a:prstGeom>
          <a:noFill/>
          <a:ln w="28575" cap="flat" cmpd="sng">
            <a:solidFill>
              <a:srgbClr val="1E409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sp>
        <p:nvSpPr>
          <p:cNvPr id="579" name="Google Shape;579;g23bb90da801_1_319"/>
          <p:cNvSpPr txBox="1"/>
          <p:nvPr/>
        </p:nvSpPr>
        <p:spPr>
          <a:xfrm>
            <a:off x="1606725" y="4748425"/>
            <a:ext cx="2850600" cy="76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900" b="1">
                <a:latin typeface="Calibri"/>
                <a:ea typeface="Calibri"/>
                <a:cs typeface="Calibri"/>
                <a:sym typeface="Calibri"/>
              </a:rPr>
              <a:t>Dokumen Peraturan Perundang-Undangan </a:t>
            </a:r>
            <a:endParaRPr sz="1900" b="1">
              <a:latin typeface="Calibri"/>
              <a:ea typeface="Calibri"/>
              <a:cs typeface="Calibri"/>
              <a:sym typeface="Calibri"/>
            </a:endParaRPr>
          </a:p>
        </p:txBody>
      </p:sp>
      <p:sp>
        <p:nvSpPr>
          <p:cNvPr id="580" name="Google Shape;580;g23bb90da801_1_319"/>
          <p:cNvSpPr/>
          <p:nvPr/>
        </p:nvSpPr>
        <p:spPr>
          <a:xfrm>
            <a:off x="4789599" y="2259916"/>
            <a:ext cx="6574200" cy="1539000"/>
          </a:xfrm>
          <a:prstGeom prst="rect">
            <a:avLst/>
          </a:prstGeom>
          <a:solidFill>
            <a:srgbClr val="FEDB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g23bb90da801_1_319"/>
          <p:cNvSpPr txBox="1"/>
          <p:nvPr/>
        </p:nvSpPr>
        <p:spPr>
          <a:xfrm>
            <a:off x="4956353" y="2681760"/>
            <a:ext cx="6302700" cy="695400"/>
          </a:xfrm>
          <a:prstGeom prst="rect">
            <a:avLst/>
          </a:prstGeom>
          <a:solidFill>
            <a:srgbClr val="FEDB44"/>
          </a:solidFill>
          <a:ln>
            <a:noFill/>
          </a:ln>
        </p:spPr>
        <p:txBody>
          <a:bodyPr spcFirstLastPara="1" wrap="square" lIns="91425" tIns="45700" rIns="91425" bIns="45700" anchor="ctr" anchorCtr="0">
            <a:noAutofit/>
          </a:bodyPr>
          <a:lstStyle/>
          <a:p>
            <a:pPr marL="0" lvl="0" indent="0" algn="just" rtl="0">
              <a:spcBef>
                <a:spcPts val="0"/>
              </a:spcBef>
              <a:spcAft>
                <a:spcPts val="0"/>
              </a:spcAft>
              <a:buNone/>
            </a:pPr>
            <a:r>
              <a:rPr lang="en-US" sz="1800" b="1">
                <a:solidFill>
                  <a:schemeClr val="dk1"/>
                </a:solidFill>
                <a:latin typeface="Verdana"/>
                <a:ea typeface="Verdana"/>
                <a:cs typeface="Verdana"/>
                <a:sym typeface="Verdana"/>
              </a:rPr>
              <a:t>1. Menerapkan teknologi </a:t>
            </a:r>
            <a:r>
              <a:rPr lang="en-US" sz="1800" b="1" i="1">
                <a:solidFill>
                  <a:schemeClr val="dk1"/>
                </a:solidFill>
                <a:latin typeface="Verdana"/>
                <a:ea typeface="Verdana"/>
                <a:cs typeface="Verdana"/>
                <a:sym typeface="Verdana"/>
              </a:rPr>
              <a:t>Big Data</a:t>
            </a:r>
            <a:r>
              <a:rPr lang="en-US" sz="1800" b="1">
                <a:solidFill>
                  <a:schemeClr val="dk1"/>
                </a:solidFill>
                <a:latin typeface="Verdana"/>
                <a:ea typeface="Verdana"/>
                <a:cs typeface="Verdana"/>
                <a:sym typeface="Verdana"/>
              </a:rPr>
              <a:t> dan </a:t>
            </a:r>
            <a:r>
              <a:rPr lang="en-US" sz="1800" b="1" i="1">
                <a:solidFill>
                  <a:schemeClr val="dk1"/>
                </a:solidFill>
                <a:latin typeface="Verdana"/>
                <a:ea typeface="Verdana"/>
                <a:cs typeface="Verdana"/>
                <a:sym typeface="Verdana"/>
              </a:rPr>
              <a:t>Artificial Intelligence</a:t>
            </a:r>
            <a:r>
              <a:rPr lang="en-US" sz="1800" b="1">
                <a:solidFill>
                  <a:schemeClr val="dk1"/>
                </a:solidFill>
                <a:latin typeface="Verdana"/>
                <a:ea typeface="Verdana"/>
                <a:cs typeface="Verdana"/>
                <a:sym typeface="Verdana"/>
              </a:rPr>
              <a:t> (AI) untuk memfasilitasi identifikasi potensi disharmoni pada perundang-undangan</a:t>
            </a:r>
            <a:endParaRPr sz="1800" b="1" i="1" u="none" strike="noStrike" cap="none">
              <a:solidFill>
                <a:srgbClr val="000000"/>
              </a:solidFill>
              <a:latin typeface="Roboto"/>
              <a:ea typeface="Roboto"/>
              <a:cs typeface="Roboto"/>
              <a:sym typeface="Roboto"/>
            </a:endParaRPr>
          </a:p>
        </p:txBody>
      </p:sp>
      <p:grpSp>
        <p:nvGrpSpPr>
          <p:cNvPr id="582" name="Google Shape;582;g23bb90da801_1_319"/>
          <p:cNvGrpSpPr/>
          <p:nvPr/>
        </p:nvGrpSpPr>
        <p:grpSpPr>
          <a:xfrm>
            <a:off x="4481925" y="4191654"/>
            <a:ext cx="6881632" cy="1538985"/>
            <a:chOff x="2562756" y="2183692"/>
            <a:chExt cx="5087331" cy="731700"/>
          </a:xfrm>
        </p:grpSpPr>
        <p:sp>
          <p:nvSpPr>
            <p:cNvPr id="583" name="Google Shape;583;g23bb90da801_1_319"/>
            <p:cNvSpPr/>
            <p:nvPr/>
          </p:nvSpPr>
          <p:spPr>
            <a:xfrm>
              <a:off x="2789787" y="2183692"/>
              <a:ext cx="4860300" cy="731700"/>
            </a:xfrm>
            <a:prstGeom prst="rect">
              <a:avLst/>
            </a:prstGeom>
            <a:solidFill>
              <a:srgbClr val="8020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g23bb90da801_1_319"/>
            <p:cNvSpPr txBox="1"/>
            <p:nvPr/>
          </p:nvSpPr>
          <p:spPr>
            <a:xfrm>
              <a:off x="2562756" y="2408064"/>
              <a:ext cx="4926900" cy="330600"/>
            </a:xfrm>
            <a:prstGeom prst="rect">
              <a:avLst/>
            </a:prstGeom>
            <a:noFill/>
            <a:ln>
              <a:noFill/>
            </a:ln>
          </p:spPr>
          <p:txBody>
            <a:bodyPr spcFirstLastPara="1" wrap="square" lIns="91425" tIns="45700" rIns="91425" bIns="45700" anchor="ctr" anchorCtr="0">
              <a:noAutofit/>
            </a:bodyPr>
            <a:lstStyle/>
            <a:p>
              <a:pPr marL="457200" lvl="0" indent="0" algn="just" rtl="0">
                <a:spcBef>
                  <a:spcPts val="0"/>
                </a:spcBef>
                <a:spcAft>
                  <a:spcPts val="0"/>
                </a:spcAft>
                <a:buNone/>
              </a:pPr>
              <a:r>
                <a:rPr lang="en-US" sz="1800" b="1">
                  <a:solidFill>
                    <a:schemeClr val="lt1"/>
                  </a:solidFill>
                  <a:latin typeface="Verdana"/>
                  <a:ea typeface="Verdana"/>
                  <a:cs typeface="Verdana"/>
                  <a:sym typeface="Verdana"/>
                </a:rPr>
                <a:t>2. Menganalisis potensi dampak positif dari penerapan metode </a:t>
              </a:r>
              <a:r>
                <a:rPr lang="en-US" sz="1800" b="1" i="1">
                  <a:solidFill>
                    <a:schemeClr val="lt1"/>
                  </a:solidFill>
                  <a:latin typeface="Verdana"/>
                  <a:ea typeface="Verdana"/>
                  <a:cs typeface="Verdana"/>
                  <a:sym typeface="Verdana"/>
                </a:rPr>
                <a:t>Artificial Intelligence</a:t>
              </a:r>
              <a:r>
                <a:rPr lang="en-US" sz="1800" b="1">
                  <a:solidFill>
                    <a:schemeClr val="lt1"/>
                  </a:solidFill>
                  <a:latin typeface="Verdana"/>
                  <a:ea typeface="Verdana"/>
                  <a:cs typeface="Verdana"/>
                  <a:sym typeface="Verdana"/>
                </a:rPr>
                <a:t> dan </a:t>
              </a:r>
              <a:r>
                <a:rPr lang="en-US" sz="1800" b="1" i="1">
                  <a:solidFill>
                    <a:schemeClr val="lt1"/>
                  </a:solidFill>
                  <a:latin typeface="Verdana"/>
                  <a:ea typeface="Verdana"/>
                  <a:cs typeface="Verdana"/>
                  <a:sym typeface="Verdana"/>
                </a:rPr>
                <a:t>Machine Learning</a:t>
              </a:r>
              <a:r>
                <a:rPr lang="en-US" sz="1800" b="1">
                  <a:solidFill>
                    <a:schemeClr val="lt1"/>
                  </a:solidFill>
                  <a:latin typeface="Verdana"/>
                  <a:ea typeface="Verdana"/>
                  <a:cs typeface="Verdana"/>
                  <a:sym typeface="Verdana"/>
                </a:rPr>
                <a:t> dalam mencapai keselarasan undang-undang </a:t>
              </a:r>
              <a:endParaRPr b="0" i="0" u="none" strike="noStrike" cap="none">
                <a:solidFill>
                  <a:schemeClr val="lt1"/>
                </a:solidFill>
                <a:latin typeface="Roboto"/>
                <a:ea typeface="Roboto"/>
                <a:cs typeface="Roboto"/>
                <a:sym typeface="Roboto"/>
              </a:endParaRPr>
            </a:p>
          </p:txBody>
        </p:sp>
      </p:grpSp>
      <p:sp>
        <p:nvSpPr>
          <p:cNvPr id="585" name="Google Shape;585;g23bb90da801_1_319"/>
          <p:cNvSpPr txBox="1"/>
          <p:nvPr/>
        </p:nvSpPr>
        <p:spPr>
          <a:xfrm>
            <a:off x="1772480" y="1478660"/>
            <a:ext cx="37383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3100" b="1">
                <a:solidFill>
                  <a:srgbClr val="53110E"/>
                </a:solidFill>
                <a:latin typeface="Calibri"/>
                <a:ea typeface="Calibri"/>
                <a:cs typeface="Calibri"/>
                <a:sym typeface="Calibri"/>
              </a:rPr>
              <a:t>Tujuan Karya Analisis</a:t>
            </a:r>
            <a:endParaRPr sz="3300" b="0" i="0" u="none" strike="noStrike" cap="none">
              <a:solidFill>
                <a:srgbClr val="000000"/>
              </a:solidFill>
              <a:latin typeface="Arial"/>
              <a:ea typeface="Arial"/>
              <a:cs typeface="Arial"/>
              <a:sym typeface="Arial"/>
            </a:endParaRPr>
          </a:p>
        </p:txBody>
      </p:sp>
      <p:sp>
        <p:nvSpPr>
          <p:cNvPr id="586" name="Google Shape;586;g23bb90da801_1_319"/>
          <p:cNvSpPr txBox="1"/>
          <p:nvPr/>
        </p:nvSpPr>
        <p:spPr>
          <a:xfrm>
            <a:off x="1430025" y="1409560"/>
            <a:ext cx="458400" cy="75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1" i="0" u="none" strike="noStrike" cap="none">
                <a:solidFill>
                  <a:srgbClr val="53110E"/>
                </a:solidFill>
                <a:latin typeface="Calibri"/>
                <a:ea typeface="Calibri"/>
                <a:cs typeface="Calibri"/>
                <a:sym typeface="Calibri"/>
              </a:rPr>
              <a:t>|</a:t>
            </a:r>
            <a:endParaRPr sz="3900" b="1" i="0" u="none" strike="noStrike" cap="none">
              <a:solidFill>
                <a:srgbClr val="000000"/>
              </a:solidFill>
              <a:latin typeface="Arial"/>
              <a:ea typeface="Arial"/>
              <a:cs typeface="Arial"/>
              <a:sym typeface="Arial"/>
            </a:endParaRPr>
          </a:p>
        </p:txBody>
      </p:sp>
      <p:pic>
        <p:nvPicPr>
          <p:cNvPr id="587" name="Google Shape;587;g23bb90da801_1_319"/>
          <p:cNvPicPr preferRelativeResize="0"/>
          <p:nvPr/>
        </p:nvPicPr>
        <p:blipFill rotWithShape="1">
          <a:blip r:embed="rId3">
            <a:alphaModFix/>
          </a:blip>
          <a:srcRect/>
          <a:stretch/>
        </p:blipFill>
        <p:spPr>
          <a:xfrm>
            <a:off x="2172949" y="2696564"/>
            <a:ext cx="1794400" cy="1889725"/>
          </a:xfrm>
          <a:prstGeom prst="rect">
            <a:avLst/>
          </a:prstGeom>
          <a:noFill/>
          <a:ln>
            <a:noFill/>
          </a:ln>
          <a:effectLst>
            <a:outerShdw blurRad="50800" dist="38100" dir="8100000" algn="tr" rotWithShape="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26dd32fe6ef_0_1"/>
          <p:cNvSpPr/>
          <p:nvPr/>
        </p:nvSpPr>
        <p:spPr>
          <a:xfrm>
            <a:off x="1086225" y="1478650"/>
            <a:ext cx="10931700" cy="4748700"/>
          </a:xfrm>
          <a:prstGeom prst="roundRect">
            <a:avLst>
              <a:gd name="adj" fmla="val 4367"/>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g26dd32fe6ef_0_1"/>
          <p:cNvSpPr txBox="1"/>
          <p:nvPr/>
        </p:nvSpPr>
        <p:spPr>
          <a:xfrm>
            <a:off x="1546400" y="3586600"/>
            <a:ext cx="2364000" cy="963600"/>
          </a:xfrm>
          <a:prstGeom prst="rect">
            <a:avLst/>
          </a:prstGeom>
          <a:solidFill>
            <a:srgbClr val="FEDB4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2000" b="1">
                <a:solidFill>
                  <a:schemeClr val="dk1"/>
                </a:solidFill>
                <a:latin typeface="Verdana"/>
                <a:ea typeface="Verdana"/>
                <a:cs typeface="Verdana"/>
                <a:sym typeface="Verdana"/>
              </a:rPr>
              <a:t>RQI : 2.23</a:t>
            </a:r>
            <a:endParaRPr sz="2000" b="1">
              <a:solidFill>
                <a:schemeClr val="dk1"/>
              </a:solidFill>
              <a:latin typeface="Verdana"/>
              <a:ea typeface="Verdana"/>
              <a:cs typeface="Verdana"/>
              <a:sym typeface="Verdana"/>
            </a:endParaRPr>
          </a:p>
          <a:p>
            <a:pPr marL="0" lvl="0" indent="0" algn="ctr" rtl="0">
              <a:spcBef>
                <a:spcPts val="0"/>
              </a:spcBef>
              <a:spcAft>
                <a:spcPts val="0"/>
              </a:spcAft>
              <a:buNone/>
            </a:pPr>
            <a:r>
              <a:rPr lang="en-US" sz="2000" b="1">
                <a:solidFill>
                  <a:schemeClr val="dk1"/>
                </a:solidFill>
                <a:latin typeface="Verdana"/>
                <a:ea typeface="Verdana"/>
                <a:cs typeface="Verdana"/>
                <a:sym typeface="Verdana"/>
              </a:rPr>
              <a:t>EoDB: 2</a:t>
            </a:r>
            <a:endParaRPr sz="2000" b="1">
              <a:solidFill>
                <a:schemeClr val="dk1"/>
              </a:solidFill>
              <a:latin typeface="Verdana"/>
              <a:ea typeface="Verdana"/>
              <a:cs typeface="Verdana"/>
              <a:sym typeface="Verdana"/>
            </a:endParaRPr>
          </a:p>
        </p:txBody>
      </p:sp>
      <p:sp>
        <p:nvSpPr>
          <p:cNvPr id="594" name="Google Shape;594;g26dd32fe6ef_0_1"/>
          <p:cNvSpPr txBox="1"/>
          <p:nvPr/>
        </p:nvSpPr>
        <p:spPr>
          <a:xfrm>
            <a:off x="1772473" y="1478650"/>
            <a:ext cx="5172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3100" b="1" i="1">
                <a:solidFill>
                  <a:srgbClr val="53110E"/>
                </a:solidFill>
                <a:latin typeface="Calibri"/>
                <a:ea typeface="Calibri"/>
                <a:cs typeface="Calibri"/>
                <a:sym typeface="Calibri"/>
              </a:rPr>
              <a:t>Regulatory Quality Index</a:t>
            </a:r>
            <a:endParaRPr sz="3300" b="0" i="1" u="none" strike="noStrike" cap="none">
              <a:solidFill>
                <a:srgbClr val="000000"/>
              </a:solidFill>
              <a:latin typeface="Arial"/>
              <a:ea typeface="Arial"/>
              <a:cs typeface="Arial"/>
              <a:sym typeface="Arial"/>
            </a:endParaRPr>
          </a:p>
        </p:txBody>
      </p:sp>
      <p:sp>
        <p:nvSpPr>
          <p:cNvPr id="595" name="Google Shape;595;g26dd32fe6ef_0_1"/>
          <p:cNvSpPr txBox="1"/>
          <p:nvPr/>
        </p:nvSpPr>
        <p:spPr>
          <a:xfrm>
            <a:off x="1430025" y="1409560"/>
            <a:ext cx="458400" cy="75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1" i="0" u="none" strike="noStrike" cap="none">
                <a:solidFill>
                  <a:srgbClr val="53110E"/>
                </a:solidFill>
                <a:latin typeface="Calibri"/>
                <a:ea typeface="Calibri"/>
                <a:cs typeface="Calibri"/>
                <a:sym typeface="Calibri"/>
              </a:rPr>
              <a:t>|</a:t>
            </a:r>
            <a:endParaRPr sz="3900" b="1" i="0" u="none" strike="noStrike" cap="none">
              <a:solidFill>
                <a:srgbClr val="000000"/>
              </a:solidFill>
              <a:latin typeface="Arial"/>
              <a:ea typeface="Arial"/>
              <a:cs typeface="Arial"/>
              <a:sym typeface="Arial"/>
            </a:endParaRPr>
          </a:p>
        </p:txBody>
      </p:sp>
      <p:sp>
        <p:nvSpPr>
          <p:cNvPr id="596" name="Google Shape;596;g26dd32fe6ef_0_1"/>
          <p:cNvSpPr txBox="1"/>
          <p:nvPr/>
        </p:nvSpPr>
        <p:spPr>
          <a:xfrm>
            <a:off x="4022900" y="3588926"/>
            <a:ext cx="2364000" cy="963600"/>
          </a:xfrm>
          <a:prstGeom prst="rect">
            <a:avLst/>
          </a:prstGeom>
          <a:solidFill>
            <a:srgbClr val="FEDB4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2000" b="1">
                <a:solidFill>
                  <a:schemeClr val="dk1"/>
                </a:solidFill>
                <a:latin typeface="Verdana"/>
                <a:ea typeface="Verdana"/>
                <a:cs typeface="Verdana"/>
                <a:sym typeface="Verdana"/>
              </a:rPr>
              <a:t>RQI : 0.72</a:t>
            </a:r>
            <a:endParaRPr sz="2000" b="1">
              <a:solidFill>
                <a:schemeClr val="dk1"/>
              </a:solidFill>
              <a:latin typeface="Verdana"/>
              <a:ea typeface="Verdana"/>
              <a:cs typeface="Verdana"/>
              <a:sym typeface="Verdana"/>
            </a:endParaRPr>
          </a:p>
          <a:p>
            <a:pPr marL="0" lvl="0" indent="0" algn="ctr" rtl="0">
              <a:spcBef>
                <a:spcPts val="0"/>
              </a:spcBef>
              <a:spcAft>
                <a:spcPts val="0"/>
              </a:spcAft>
              <a:buNone/>
            </a:pPr>
            <a:r>
              <a:rPr lang="en-US" sz="2000" b="1">
                <a:solidFill>
                  <a:schemeClr val="dk1"/>
                </a:solidFill>
                <a:latin typeface="Verdana"/>
                <a:ea typeface="Verdana"/>
                <a:cs typeface="Verdana"/>
                <a:sym typeface="Verdana"/>
              </a:rPr>
              <a:t>EoDB: 12</a:t>
            </a:r>
            <a:endParaRPr sz="2000" b="1">
              <a:solidFill>
                <a:schemeClr val="dk1"/>
              </a:solidFill>
              <a:latin typeface="Verdana"/>
              <a:ea typeface="Verdana"/>
              <a:cs typeface="Verdana"/>
              <a:sym typeface="Verdana"/>
            </a:endParaRPr>
          </a:p>
        </p:txBody>
      </p:sp>
      <p:sp>
        <p:nvSpPr>
          <p:cNvPr id="597" name="Google Shape;597;g26dd32fe6ef_0_1"/>
          <p:cNvSpPr txBox="1"/>
          <p:nvPr/>
        </p:nvSpPr>
        <p:spPr>
          <a:xfrm>
            <a:off x="6499400" y="3588926"/>
            <a:ext cx="2364000" cy="963600"/>
          </a:xfrm>
          <a:prstGeom prst="rect">
            <a:avLst/>
          </a:prstGeom>
          <a:solidFill>
            <a:srgbClr val="FEDB4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2000" b="1">
                <a:solidFill>
                  <a:schemeClr val="dk1"/>
                </a:solidFill>
                <a:latin typeface="Verdana"/>
                <a:ea typeface="Verdana"/>
                <a:cs typeface="Verdana"/>
                <a:sym typeface="Verdana"/>
              </a:rPr>
              <a:t>RQI : 1.84</a:t>
            </a:r>
            <a:endParaRPr sz="2000" b="1">
              <a:solidFill>
                <a:schemeClr val="dk1"/>
              </a:solidFill>
              <a:latin typeface="Verdana"/>
              <a:ea typeface="Verdana"/>
              <a:cs typeface="Verdana"/>
              <a:sym typeface="Verdana"/>
            </a:endParaRPr>
          </a:p>
          <a:p>
            <a:pPr marL="0" lvl="0" indent="0" algn="ctr" rtl="0">
              <a:spcBef>
                <a:spcPts val="0"/>
              </a:spcBef>
              <a:spcAft>
                <a:spcPts val="0"/>
              </a:spcAft>
              <a:buNone/>
            </a:pPr>
            <a:r>
              <a:rPr lang="en-US" sz="2000" b="1">
                <a:solidFill>
                  <a:schemeClr val="dk1"/>
                </a:solidFill>
                <a:latin typeface="Verdana"/>
                <a:ea typeface="Verdana"/>
                <a:cs typeface="Verdana"/>
                <a:sym typeface="Verdana"/>
              </a:rPr>
              <a:t>EoDB: 14</a:t>
            </a:r>
            <a:endParaRPr sz="2000" b="1">
              <a:solidFill>
                <a:schemeClr val="dk1"/>
              </a:solidFill>
              <a:latin typeface="Verdana"/>
              <a:ea typeface="Verdana"/>
              <a:cs typeface="Verdana"/>
              <a:sym typeface="Verdana"/>
            </a:endParaRPr>
          </a:p>
        </p:txBody>
      </p:sp>
      <p:sp>
        <p:nvSpPr>
          <p:cNvPr id="598" name="Google Shape;598;g26dd32fe6ef_0_1"/>
          <p:cNvSpPr txBox="1"/>
          <p:nvPr/>
        </p:nvSpPr>
        <p:spPr>
          <a:xfrm>
            <a:off x="8975900" y="3588926"/>
            <a:ext cx="2364000" cy="963600"/>
          </a:xfrm>
          <a:prstGeom prst="rect">
            <a:avLst/>
          </a:prstGeom>
          <a:solidFill>
            <a:srgbClr val="FEDB4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2000" b="1">
                <a:solidFill>
                  <a:schemeClr val="dk1"/>
                </a:solidFill>
                <a:latin typeface="Verdana"/>
                <a:ea typeface="Verdana"/>
                <a:cs typeface="Verdana"/>
                <a:sym typeface="Verdana"/>
              </a:rPr>
              <a:t>RQI : 0.3</a:t>
            </a:r>
            <a:endParaRPr sz="2000" b="1">
              <a:solidFill>
                <a:schemeClr val="dk1"/>
              </a:solidFill>
              <a:latin typeface="Verdana"/>
              <a:ea typeface="Verdana"/>
              <a:cs typeface="Verdana"/>
              <a:sym typeface="Verdana"/>
            </a:endParaRPr>
          </a:p>
          <a:p>
            <a:pPr marL="0" lvl="0" indent="0" algn="ctr" rtl="0">
              <a:spcBef>
                <a:spcPts val="0"/>
              </a:spcBef>
              <a:spcAft>
                <a:spcPts val="0"/>
              </a:spcAft>
              <a:buNone/>
            </a:pPr>
            <a:r>
              <a:rPr lang="en-US" sz="2000" b="1">
                <a:solidFill>
                  <a:schemeClr val="dk1"/>
                </a:solidFill>
                <a:latin typeface="Verdana"/>
                <a:ea typeface="Verdana"/>
                <a:cs typeface="Verdana"/>
                <a:sym typeface="Verdana"/>
              </a:rPr>
              <a:t>EoDB : 73</a:t>
            </a:r>
            <a:endParaRPr sz="2000" b="1">
              <a:solidFill>
                <a:schemeClr val="dk1"/>
              </a:solidFill>
              <a:latin typeface="Verdana"/>
              <a:ea typeface="Verdana"/>
              <a:cs typeface="Verdana"/>
              <a:sym typeface="Verdana"/>
            </a:endParaRPr>
          </a:p>
        </p:txBody>
      </p:sp>
      <p:pic>
        <p:nvPicPr>
          <p:cNvPr id="599" name="Google Shape;599;g26dd32fe6ef_0_1"/>
          <p:cNvPicPr preferRelativeResize="0"/>
          <p:nvPr/>
        </p:nvPicPr>
        <p:blipFill>
          <a:blip r:embed="rId3">
            <a:alphaModFix/>
          </a:blip>
          <a:stretch>
            <a:fillRect/>
          </a:stretch>
        </p:blipFill>
        <p:spPr>
          <a:xfrm>
            <a:off x="1567025" y="2222850"/>
            <a:ext cx="2343375" cy="1288550"/>
          </a:xfrm>
          <a:prstGeom prst="rect">
            <a:avLst/>
          </a:prstGeom>
          <a:noFill/>
          <a:ln>
            <a:noFill/>
          </a:ln>
          <a:effectLst>
            <a:outerShdw blurRad="57150" dist="19050" dir="5400000" algn="bl" rotWithShape="0">
              <a:srgbClr val="000000">
                <a:alpha val="50000"/>
              </a:srgbClr>
            </a:outerShdw>
          </a:effectLst>
        </p:spPr>
      </p:pic>
      <p:pic>
        <p:nvPicPr>
          <p:cNvPr id="600" name="Google Shape;600;g26dd32fe6ef_0_1"/>
          <p:cNvPicPr preferRelativeResize="0"/>
          <p:nvPr/>
        </p:nvPicPr>
        <p:blipFill>
          <a:blip r:embed="rId4">
            <a:alphaModFix/>
          </a:blip>
          <a:stretch>
            <a:fillRect/>
          </a:stretch>
        </p:blipFill>
        <p:spPr>
          <a:xfrm>
            <a:off x="4022900" y="2222850"/>
            <a:ext cx="2364000" cy="1288550"/>
          </a:xfrm>
          <a:prstGeom prst="rect">
            <a:avLst/>
          </a:prstGeom>
          <a:noFill/>
          <a:ln>
            <a:noFill/>
          </a:ln>
          <a:effectLst>
            <a:outerShdw blurRad="57150" dist="19050" dir="5400000" algn="bl" rotWithShape="0">
              <a:srgbClr val="000000">
                <a:alpha val="50000"/>
              </a:srgbClr>
            </a:outerShdw>
          </a:effectLst>
        </p:spPr>
      </p:pic>
      <p:pic>
        <p:nvPicPr>
          <p:cNvPr id="601" name="Google Shape;601;g26dd32fe6ef_0_1"/>
          <p:cNvPicPr preferRelativeResize="0"/>
          <p:nvPr/>
        </p:nvPicPr>
        <p:blipFill>
          <a:blip r:embed="rId5">
            <a:alphaModFix/>
          </a:blip>
          <a:stretch>
            <a:fillRect/>
          </a:stretch>
        </p:blipFill>
        <p:spPr>
          <a:xfrm>
            <a:off x="8975900" y="2222850"/>
            <a:ext cx="2343375" cy="1288550"/>
          </a:xfrm>
          <a:prstGeom prst="rect">
            <a:avLst/>
          </a:prstGeom>
          <a:noFill/>
          <a:ln>
            <a:noFill/>
          </a:ln>
          <a:effectLst>
            <a:outerShdw blurRad="57150" dist="19050" dir="5400000" algn="bl" rotWithShape="0">
              <a:srgbClr val="000000">
                <a:alpha val="50000"/>
              </a:srgbClr>
            </a:outerShdw>
          </a:effectLst>
        </p:spPr>
      </p:pic>
      <p:pic>
        <p:nvPicPr>
          <p:cNvPr id="602" name="Google Shape;602;g26dd32fe6ef_0_1"/>
          <p:cNvPicPr preferRelativeResize="0"/>
          <p:nvPr/>
        </p:nvPicPr>
        <p:blipFill>
          <a:blip r:embed="rId6">
            <a:alphaModFix/>
          </a:blip>
          <a:stretch>
            <a:fillRect/>
          </a:stretch>
        </p:blipFill>
        <p:spPr>
          <a:xfrm>
            <a:off x="6499400" y="2222850"/>
            <a:ext cx="2364000" cy="1288550"/>
          </a:xfrm>
          <a:prstGeom prst="rect">
            <a:avLst/>
          </a:prstGeom>
          <a:noFill/>
          <a:ln>
            <a:noFill/>
          </a:ln>
          <a:effectLst>
            <a:outerShdw blurRad="57150" dist="19050" dir="5400000" algn="bl" rotWithShape="0">
              <a:srgbClr val="000000">
                <a:alpha val="50000"/>
              </a:srgbClr>
            </a:outerShdw>
          </a:effectLst>
        </p:spPr>
      </p:pic>
      <p:sp>
        <p:nvSpPr>
          <p:cNvPr id="603" name="Google Shape;603;g26dd32fe6ef_0_1"/>
          <p:cNvSpPr txBox="1"/>
          <p:nvPr/>
        </p:nvSpPr>
        <p:spPr>
          <a:xfrm>
            <a:off x="1546400" y="4741200"/>
            <a:ext cx="9793500" cy="12012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i="1">
                <a:solidFill>
                  <a:schemeClr val="lt1"/>
                </a:solidFill>
                <a:latin typeface="Calibri"/>
                <a:ea typeface="Calibri"/>
                <a:cs typeface="Calibri"/>
                <a:sym typeface="Calibri"/>
              </a:rPr>
              <a:t>Regulatory Quality Index</a:t>
            </a:r>
            <a:endParaRPr sz="2400" b="1">
              <a:solidFill>
                <a:schemeClr val="lt1"/>
              </a:solidFill>
              <a:latin typeface="Calibri"/>
              <a:ea typeface="Calibri"/>
              <a:cs typeface="Calibri"/>
              <a:sym typeface="Calibri"/>
            </a:endParaRPr>
          </a:p>
          <a:p>
            <a:pPr marL="0" lvl="0" indent="0" algn="ctr" rtl="0">
              <a:spcBef>
                <a:spcPts val="0"/>
              </a:spcBef>
              <a:spcAft>
                <a:spcPts val="0"/>
              </a:spcAft>
              <a:buNone/>
            </a:pPr>
            <a:r>
              <a:rPr lang="en-US" sz="1900" b="1">
                <a:solidFill>
                  <a:schemeClr val="lt1"/>
                </a:solidFill>
                <a:latin typeface="Calibri"/>
                <a:ea typeface="Calibri"/>
                <a:cs typeface="Calibri"/>
                <a:sym typeface="Calibri"/>
              </a:rPr>
              <a:t>Persepsi tentang kemampuan pemerintah untuk merumuskan dan melaksanakan kebijakan dan regulasi yang baik yang memungkinkan dan mendorong perkembangan sektor swasta</a:t>
            </a:r>
            <a:endParaRPr sz="1900" b="1">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3bb90da801_5_206"/>
          <p:cNvSpPr/>
          <p:nvPr/>
        </p:nvSpPr>
        <p:spPr>
          <a:xfrm>
            <a:off x="1086225" y="1478650"/>
            <a:ext cx="10931700" cy="4748700"/>
          </a:xfrm>
          <a:prstGeom prst="roundRect">
            <a:avLst>
              <a:gd name="adj" fmla="val 4367"/>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g23bb90da801_5_206"/>
          <p:cNvSpPr txBox="1"/>
          <p:nvPr/>
        </p:nvSpPr>
        <p:spPr>
          <a:xfrm>
            <a:off x="8901325" y="1886975"/>
            <a:ext cx="2857500" cy="852900"/>
          </a:xfrm>
          <a:prstGeom prst="rect">
            <a:avLst/>
          </a:prstGeom>
          <a:solidFill>
            <a:srgbClr val="FEDB4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dk1"/>
                </a:solidFill>
                <a:latin typeface="Verdana"/>
                <a:ea typeface="Verdana"/>
                <a:cs typeface="Verdana"/>
                <a:sym typeface="Verdana"/>
              </a:rPr>
              <a:t>Foreign Direct Investment : $141.211 million</a:t>
            </a:r>
            <a:endParaRPr sz="2000" b="1">
              <a:solidFill>
                <a:schemeClr val="dk1"/>
              </a:solidFill>
              <a:latin typeface="Verdana"/>
              <a:ea typeface="Verdana"/>
              <a:cs typeface="Verdana"/>
              <a:sym typeface="Verdana"/>
            </a:endParaRPr>
          </a:p>
        </p:txBody>
      </p:sp>
      <p:sp>
        <p:nvSpPr>
          <p:cNvPr id="610" name="Google Shape;610;g23bb90da801_5_206"/>
          <p:cNvSpPr txBox="1"/>
          <p:nvPr/>
        </p:nvSpPr>
        <p:spPr>
          <a:xfrm>
            <a:off x="1772475" y="1478650"/>
            <a:ext cx="33762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3100" b="1" i="1">
                <a:solidFill>
                  <a:srgbClr val="53110E"/>
                </a:solidFill>
                <a:latin typeface="Calibri"/>
                <a:ea typeface="Calibri"/>
                <a:cs typeface="Calibri"/>
                <a:sym typeface="Calibri"/>
              </a:rPr>
              <a:t>Foreign Investment</a:t>
            </a:r>
            <a:endParaRPr sz="3300" b="0" i="1" u="none" strike="noStrike" cap="none">
              <a:solidFill>
                <a:srgbClr val="000000"/>
              </a:solidFill>
              <a:latin typeface="Arial"/>
              <a:ea typeface="Arial"/>
              <a:cs typeface="Arial"/>
              <a:sym typeface="Arial"/>
            </a:endParaRPr>
          </a:p>
        </p:txBody>
      </p:sp>
      <p:sp>
        <p:nvSpPr>
          <p:cNvPr id="611" name="Google Shape;611;g23bb90da801_5_206"/>
          <p:cNvSpPr txBox="1"/>
          <p:nvPr/>
        </p:nvSpPr>
        <p:spPr>
          <a:xfrm>
            <a:off x="1430025" y="1409560"/>
            <a:ext cx="458400" cy="75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1" i="0" u="none" strike="noStrike" cap="none">
                <a:solidFill>
                  <a:srgbClr val="53110E"/>
                </a:solidFill>
                <a:latin typeface="Calibri"/>
                <a:ea typeface="Calibri"/>
                <a:cs typeface="Calibri"/>
                <a:sym typeface="Calibri"/>
              </a:rPr>
              <a:t>|</a:t>
            </a:r>
            <a:endParaRPr sz="3900" b="1" i="0" u="none" strike="noStrike" cap="none">
              <a:solidFill>
                <a:srgbClr val="000000"/>
              </a:solidFill>
              <a:latin typeface="Arial"/>
              <a:ea typeface="Arial"/>
              <a:cs typeface="Arial"/>
              <a:sym typeface="Arial"/>
            </a:endParaRPr>
          </a:p>
        </p:txBody>
      </p:sp>
      <p:sp>
        <p:nvSpPr>
          <p:cNvPr id="612" name="Google Shape;612;g23bb90da801_5_206"/>
          <p:cNvSpPr txBox="1"/>
          <p:nvPr/>
        </p:nvSpPr>
        <p:spPr>
          <a:xfrm>
            <a:off x="8901325" y="5323250"/>
            <a:ext cx="2857500" cy="801000"/>
          </a:xfrm>
          <a:prstGeom prst="rect">
            <a:avLst/>
          </a:prstGeom>
          <a:solidFill>
            <a:srgbClr val="FEDB4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dk1"/>
                </a:solidFill>
                <a:latin typeface="Verdana"/>
                <a:ea typeface="Verdana"/>
                <a:cs typeface="Verdana"/>
                <a:sym typeface="Verdana"/>
              </a:rPr>
              <a:t>Foreign Direct Investment : $21.968 million</a:t>
            </a:r>
            <a:endParaRPr sz="2000" b="1">
              <a:solidFill>
                <a:schemeClr val="dk1"/>
              </a:solidFill>
              <a:latin typeface="Verdana"/>
              <a:ea typeface="Verdana"/>
              <a:cs typeface="Verdana"/>
              <a:sym typeface="Verdana"/>
            </a:endParaRPr>
          </a:p>
        </p:txBody>
      </p:sp>
      <p:sp>
        <p:nvSpPr>
          <p:cNvPr id="613" name="Google Shape;613;g23bb90da801_5_206"/>
          <p:cNvSpPr txBox="1"/>
          <p:nvPr/>
        </p:nvSpPr>
        <p:spPr>
          <a:xfrm>
            <a:off x="8901325" y="3017150"/>
            <a:ext cx="2857500" cy="963600"/>
          </a:xfrm>
          <a:prstGeom prst="rect">
            <a:avLst/>
          </a:prstGeom>
          <a:solidFill>
            <a:srgbClr val="FEDB4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dk1"/>
                </a:solidFill>
                <a:latin typeface="Verdana"/>
                <a:ea typeface="Verdana"/>
                <a:cs typeface="Verdana"/>
                <a:sym typeface="Verdana"/>
              </a:rPr>
              <a:t>Foreign Direct Investment : $61.629 million</a:t>
            </a:r>
            <a:endParaRPr sz="2000" b="1">
              <a:solidFill>
                <a:schemeClr val="dk1"/>
              </a:solidFill>
              <a:latin typeface="Verdana"/>
              <a:ea typeface="Verdana"/>
              <a:cs typeface="Verdana"/>
              <a:sym typeface="Verdana"/>
            </a:endParaRPr>
          </a:p>
        </p:txBody>
      </p:sp>
      <p:sp>
        <p:nvSpPr>
          <p:cNvPr id="614" name="Google Shape;614;g23bb90da801_5_206"/>
          <p:cNvSpPr txBox="1"/>
          <p:nvPr/>
        </p:nvSpPr>
        <p:spPr>
          <a:xfrm>
            <a:off x="8901325" y="4144475"/>
            <a:ext cx="2857500" cy="852900"/>
          </a:xfrm>
          <a:prstGeom prst="rect">
            <a:avLst/>
          </a:prstGeom>
          <a:solidFill>
            <a:srgbClr val="FEDB44"/>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dk1"/>
                </a:solidFill>
                <a:latin typeface="Verdana"/>
                <a:ea typeface="Verdana"/>
                <a:cs typeface="Verdana"/>
                <a:sym typeface="Verdana"/>
              </a:rPr>
              <a:t>Foreign Direct Investment : $16.940 million</a:t>
            </a:r>
            <a:endParaRPr sz="1600" b="1">
              <a:solidFill>
                <a:schemeClr val="dk1"/>
              </a:solidFill>
              <a:latin typeface="Verdana"/>
              <a:ea typeface="Verdana"/>
              <a:cs typeface="Verdana"/>
              <a:sym typeface="Verdana"/>
            </a:endParaRPr>
          </a:p>
        </p:txBody>
      </p:sp>
      <p:pic>
        <p:nvPicPr>
          <p:cNvPr id="615" name="Google Shape;615;g23bb90da801_5_206"/>
          <p:cNvPicPr preferRelativeResize="0"/>
          <p:nvPr/>
        </p:nvPicPr>
        <p:blipFill>
          <a:blip r:embed="rId3">
            <a:alphaModFix/>
          </a:blip>
          <a:stretch>
            <a:fillRect/>
          </a:stretch>
        </p:blipFill>
        <p:spPr>
          <a:xfrm>
            <a:off x="7205804" y="1886975"/>
            <a:ext cx="1551096" cy="852900"/>
          </a:xfrm>
          <a:prstGeom prst="rect">
            <a:avLst/>
          </a:prstGeom>
          <a:noFill/>
          <a:ln>
            <a:noFill/>
          </a:ln>
          <a:effectLst>
            <a:outerShdw blurRad="57150" dist="19050" dir="5400000" algn="bl" rotWithShape="0">
              <a:srgbClr val="000000">
                <a:alpha val="50000"/>
              </a:srgbClr>
            </a:outerShdw>
          </a:effectLst>
        </p:spPr>
      </p:pic>
      <p:pic>
        <p:nvPicPr>
          <p:cNvPr id="616" name="Google Shape;616;g23bb90da801_5_206"/>
          <p:cNvPicPr preferRelativeResize="0"/>
          <p:nvPr/>
        </p:nvPicPr>
        <p:blipFill>
          <a:blip r:embed="rId4">
            <a:alphaModFix/>
          </a:blip>
          <a:stretch>
            <a:fillRect/>
          </a:stretch>
        </p:blipFill>
        <p:spPr>
          <a:xfrm>
            <a:off x="7205950" y="4170475"/>
            <a:ext cx="1550950" cy="800900"/>
          </a:xfrm>
          <a:prstGeom prst="rect">
            <a:avLst/>
          </a:prstGeom>
          <a:noFill/>
          <a:ln>
            <a:noFill/>
          </a:ln>
          <a:effectLst>
            <a:outerShdw blurRad="57150" dist="19050" dir="5400000" algn="bl" rotWithShape="0">
              <a:srgbClr val="000000">
                <a:alpha val="50000"/>
              </a:srgbClr>
            </a:outerShdw>
          </a:effectLst>
        </p:spPr>
      </p:pic>
      <p:pic>
        <p:nvPicPr>
          <p:cNvPr id="617" name="Google Shape;617;g23bb90da801_5_206"/>
          <p:cNvPicPr preferRelativeResize="0"/>
          <p:nvPr/>
        </p:nvPicPr>
        <p:blipFill>
          <a:blip r:embed="rId5">
            <a:alphaModFix/>
          </a:blip>
          <a:stretch>
            <a:fillRect/>
          </a:stretch>
        </p:blipFill>
        <p:spPr>
          <a:xfrm>
            <a:off x="7205950" y="3038925"/>
            <a:ext cx="1550950" cy="920050"/>
          </a:xfrm>
          <a:prstGeom prst="rect">
            <a:avLst/>
          </a:prstGeom>
          <a:noFill/>
          <a:ln>
            <a:noFill/>
          </a:ln>
          <a:effectLst>
            <a:outerShdw blurRad="57150" dist="19050" dir="5400000" algn="bl" rotWithShape="0">
              <a:srgbClr val="000000">
                <a:alpha val="50000"/>
              </a:srgbClr>
            </a:outerShdw>
          </a:effectLst>
        </p:spPr>
      </p:pic>
      <p:sp>
        <p:nvSpPr>
          <p:cNvPr id="618" name="Google Shape;618;g23bb90da801_5_206"/>
          <p:cNvSpPr txBox="1"/>
          <p:nvPr/>
        </p:nvSpPr>
        <p:spPr>
          <a:xfrm>
            <a:off x="1250500" y="5507750"/>
            <a:ext cx="4999200" cy="801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1800" b="1">
                <a:solidFill>
                  <a:srgbClr val="53110E"/>
                </a:solidFill>
                <a:latin typeface="Calibri"/>
                <a:ea typeface="Calibri"/>
                <a:cs typeface="Calibri"/>
                <a:sym typeface="Calibri"/>
              </a:rPr>
              <a:t>Sumber: World Economics</a:t>
            </a:r>
            <a:endParaRPr sz="1800" b="1" i="1">
              <a:solidFill>
                <a:srgbClr val="53110E"/>
              </a:solidFill>
              <a:latin typeface="Calibri"/>
              <a:ea typeface="Calibri"/>
              <a:cs typeface="Calibri"/>
              <a:sym typeface="Calibri"/>
            </a:endParaRPr>
          </a:p>
        </p:txBody>
      </p:sp>
      <p:pic>
        <p:nvPicPr>
          <p:cNvPr id="619" name="Google Shape;619;g23bb90da801_5_206"/>
          <p:cNvPicPr preferRelativeResize="0"/>
          <p:nvPr/>
        </p:nvPicPr>
        <p:blipFill>
          <a:blip r:embed="rId6">
            <a:alphaModFix/>
          </a:blip>
          <a:stretch>
            <a:fillRect/>
          </a:stretch>
        </p:blipFill>
        <p:spPr>
          <a:xfrm>
            <a:off x="7205950" y="5297338"/>
            <a:ext cx="1550950" cy="852825"/>
          </a:xfrm>
          <a:prstGeom prst="rect">
            <a:avLst/>
          </a:prstGeom>
          <a:noFill/>
          <a:ln>
            <a:noFill/>
          </a:ln>
          <a:effectLst>
            <a:outerShdw blurRad="57150" dist="19050" dir="5400000" algn="bl" rotWithShape="0">
              <a:srgbClr val="000000">
                <a:alpha val="50000"/>
              </a:srgbClr>
            </a:outerShdw>
          </a:effectLst>
        </p:spPr>
      </p:pic>
      <p:pic>
        <p:nvPicPr>
          <p:cNvPr id="620" name="Google Shape;620;g23bb90da801_5_206"/>
          <p:cNvPicPr preferRelativeResize="0"/>
          <p:nvPr/>
        </p:nvPicPr>
        <p:blipFill>
          <a:blip r:embed="rId7">
            <a:alphaModFix/>
          </a:blip>
          <a:stretch>
            <a:fillRect/>
          </a:stretch>
        </p:blipFill>
        <p:spPr>
          <a:xfrm>
            <a:off x="1317600" y="2311650"/>
            <a:ext cx="5604725" cy="3269425"/>
          </a:xfrm>
          <a:prstGeom prst="rect">
            <a:avLst/>
          </a:prstGeom>
          <a:noFill/>
          <a:ln>
            <a:noFill/>
          </a:ln>
        </p:spPr>
      </p:pic>
      <p:sp>
        <p:nvSpPr>
          <p:cNvPr id="621" name="Google Shape;621;g23bb90da801_5_206"/>
          <p:cNvSpPr/>
          <p:nvPr/>
        </p:nvSpPr>
        <p:spPr>
          <a:xfrm>
            <a:off x="5618650" y="2824575"/>
            <a:ext cx="1024500" cy="2498700"/>
          </a:xfrm>
          <a:prstGeom prst="rect">
            <a:avLst/>
          </a:prstGeom>
          <a:noFill/>
          <a:ln w="19050" cap="flat" cmpd="sng">
            <a:solidFill>
              <a:srgbClr val="BC32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g23bb90da801_1_10"/>
          <p:cNvSpPr/>
          <p:nvPr/>
        </p:nvSpPr>
        <p:spPr>
          <a:xfrm>
            <a:off x="1050650" y="1351475"/>
            <a:ext cx="10702800" cy="4989900"/>
          </a:xfrm>
          <a:prstGeom prst="roundRect">
            <a:avLst>
              <a:gd name="adj" fmla="val 0"/>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g23bb90da801_1_10"/>
          <p:cNvSpPr/>
          <p:nvPr/>
        </p:nvSpPr>
        <p:spPr>
          <a:xfrm>
            <a:off x="1050650" y="841775"/>
            <a:ext cx="10702800" cy="4812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g23bb90da801_1_10"/>
          <p:cNvSpPr/>
          <p:nvPr/>
        </p:nvSpPr>
        <p:spPr>
          <a:xfrm>
            <a:off x="1352000" y="1813200"/>
            <a:ext cx="3486600" cy="4197900"/>
          </a:xfrm>
          <a:prstGeom prst="roundRect">
            <a:avLst>
              <a:gd name="adj" fmla="val 16667"/>
            </a:avLst>
          </a:prstGeom>
          <a:solidFill>
            <a:srgbClr val="FFFFFF"/>
          </a:solidFill>
          <a:ln w="28575" cap="flat" cmpd="sng">
            <a:solidFill>
              <a:srgbClr val="344C9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9" name="Google Shape;629;g23bb90da801_1_10"/>
          <p:cNvSpPr/>
          <p:nvPr/>
        </p:nvSpPr>
        <p:spPr>
          <a:xfrm>
            <a:off x="5335075" y="1680325"/>
            <a:ext cx="6095400" cy="1371300"/>
          </a:xfrm>
          <a:prstGeom prst="rect">
            <a:avLst/>
          </a:prstGeom>
          <a:solidFill>
            <a:srgbClr val="FFFFFF"/>
          </a:solidFill>
          <a:ln w="19050" cap="flat" cmpd="sng">
            <a:solidFill>
              <a:srgbClr val="344C9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0" name="Google Shape;630;g23bb90da801_1_10"/>
          <p:cNvSpPr/>
          <p:nvPr/>
        </p:nvSpPr>
        <p:spPr>
          <a:xfrm>
            <a:off x="5335075" y="3170475"/>
            <a:ext cx="6095400" cy="1375200"/>
          </a:xfrm>
          <a:prstGeom prst="rect">
            <a:avLst/>
          </a:prstGeom>
          <a:solidFill>
            <a:srgbClr val="FFFFFF"/>
          </a:solidFill>
          <a:ln w="19050" cap="flat" cmpd="sng">
            <a:solidFill>
              <a:srgbClr val="344C9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1" name="Google Shape;631;g23bb90da801_1_10"/>
          <p:cNvSpPr/>
          <p:nvPr/>
        </p:nvSpPr>
        <p:spPr>
          <a:xfrm>
            <a:off x="5334975" y="4712900"/>
            <a:ext cx="6095400" cy="1375200"/>
          </a:xfrm>
          <a:prstGeom prst="rect">
            <a:avLst/>
          </a:prstGeom>
          <a:solidFill>
            <a:srgbClr val="FFFFFF"/>
          </a:solidFill>
          <a:ln w="19050" cap="flat" cmpd="sng">
            <a:solidFill>
              <a:srgbClr val="344C9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2" name="Google Shape;632;g23bb90da801_1_10"/>
          <p:cNvSpPr txBox="1"/>
          <p:nvPr/>
        </p:nvSpPr>
        <p:spPr>
          <a:xfrm>
            <a:off x="7209150" y="4832750"/>
            <a:ext cx="4287900" cy="538800"/>
          </a:xfrm>
          <a:prstGeom prst="rect">
            <a:avLst/>
          </a:prstGeom>
          <a:noFill/>
          <a:ln>
            <a:noFill/>
          </a:ln>
        </p:spPr>
        <p:txBody>
          <a:bodyPr spcFirstLastPara="1" wrap="square" lIns="121900" tIns="121900" rIns="121900" bIns="121900" anchor="t" anchorCtr="0">
            <a:spAutoFit/>
          </a:bodyPr>
          <a:lstStyle/>
          <a:p>
            <a:pPr marL="0" lvl="0" indent="0" algn="just" rtl="0">
              <a:spcBef>
                <a:spcPts val="0"/>
              </a:spcBef>
              <a:spcAft>
                <a:spcPts val="0"/>
              </a:spcAft>
              <a:buClr>
                <a:srgbClr val="000000"/>
              </a:buClr>
              <a:buSzPts val="1100"/>
              <a:buFont typeface="Arial"/>
              <a:buNone/>
            </a:pPr>
            <a:r>
              <a:rPr lang="en-US" sz="1900">
                <a:latin typeface="Montserrat ExtraBold"/>
                <a:ea typeface="Montserrat ExtraBold"/>
                <a:cs typeface="Montserrat ExtraBold"/>
                <a:sym typeface="Montserrat ExtraBold"/>
              </a:rPr>
              <a:t>3. Jumlah Peraturan Banyak</a:t>
            </a:r>
            <a:endParaRPr sz="1900">
              <a:latin typeface="Montserrat ExtraBold"/>
              <a:ea typeface="Montserrat ExtraBold"/>
              <a:cs typeface="Montserrat ExtraBold"/>
              <a:sym typeface="Montserrat ExtraBold"/>
            </a:endParaRPr>
          </a:p>
        </p:txBody>
      </p:sp>
      <p:sp>
        <p:nvSpPr>
          <p:cNvPr id="633" name="Google Shape;633;g23bb90da801_1_10"/>
          <p:cNvSpPr txBox="1"/>
          <p:nvPr/>
        </p:nvSpPr>
        <p:spPr>
          <a:xfrm>
            <a:off x="7096050" y="1828950"/>
            <a:ext cx="4287900" cy="538800"/>
          </a:xfrm>
          <a:prstGeom prst="rect">
            <a:avLst/>
          </a:prstGeom>
          <a:noFill/>
          <a:ln>
            <a:noFill/>
          </a:ln>
        </p:spPr>
        <p:txBody>
          <a:bodyPr spcFirstLastPara="1" wrap="square" lIns="121900" tIns="121900" rIns="121900" bIns="121900" anchor="t" anchorCtr="0">
            <a:spAutoFit/>
          </a:bodyPr>
          <a:lstStyle/>
          <a:p>
            <a:pPr marL="0" lvl="0" indent="0" algn="just" rtl="0">
              <a:spcBef>
                <a:spcPts val="0"/>
              </a:spcBef>
              <a:spcAft>
                <a:spcPts val="0"/>
              </a:spcAft>
              <a:buNone/>
            </a:pPr>
            <a:r>
              <a:rPr lang="en-US" sz="1900">
                <a:solidFill>
                  <a:schemeClr val="dk1"/>
                </a:solidFill>
                <a:latin typeface="Montserrat ExtraBold"/>
                <a:ea typeface="Montserrat ExtraBold"/>
                <a:cs typeface="Montserrat ExtraBold"/>
                <a:sym typeface="Montserrat ExtraBold"/>
              </a:rPr>
              <a:t>1. Hierarki Peraturan</a:t>
            </a:r>
            <a:endParaRPr sz="1900">
              <a:latin typeface="Montserrat ExtraBold"/>
              <a:ea typeface="Montserrat ExtraBold"/>
              <a:cs typeface="Montserrat ExtraBold"/>
              <a:sym typeface="Montserrat ExtraBold"/>
            </a:endParaRPr>
          </a:p>
        </p:txBody>
      </p:sp>
      <p:cxnSp>
        <p:nvCxnSpPr>
          <p:cNvPr id="634" name="Google Shape;634;g23bb90da801_1_10"/>
          <p:cNvCxnSpPr>
            <a:stCxn id="629" idx="1"/>
            <a:endCxn id="630" idx="1"/>
          </p:cNvCxnSpPr>
          <p:nvPr/>
        </p:nvCxnSpPr>
        <p:spPr>
          <a:xfrm>
            <a:off x="5335075" y="2365975"/>
            <a:ext cx="600" cy="1492200"/>
          </a:xfrm>
          <a:prstGeom prst="bentConnector3">
            <a:avLst>
              <a:gd name="adj1" fmla="val -39687500"/>
            </a:avLst>
          </a:prstGeom>
          <a:noFill/>
          <a:ln w="9525" cap="flat" cmpd="sng">
            <a:solidFill>
              <a:srgbClr val="344C9D"/>
            </a:solidFill>
            <a:prstDash val="solid"/>
            <a:round/>
            <a:headEnd type="stealth" w="med" len="med"/>
            <a:tailEnd type="stealth" w="med" len="med"/>
          </a:ln>
        </p:spPr>
      </p:cxnSp>
      <p:cxnSp>
        <p:nvCxnSpPr>
          <p:cNvPr id="635" name="Google Shape;635;g23bb90da801_1_10"/>
          <p:cNvCxnSpPr>
            <a:stCxn id="631" idx="1"/>
            <a:endCxn id="630" idx="1"/>
          </p:cNvCxnSpPr>
          <p:nvPr/>
        </p:nvCxnSpPr>
        <p:spPr>
          <a:xfrm rot="10800000" flipH="1">
            <a:off x="5334975" y="3858200"/>
            <a:ext cx="600" cy="1542300"/>
          </a:xfrm>
          <a:prstGeom prst="bentConnector3">
            <a:avLst>
              <a:gd name="adj1" fmla="val -39687500"/>
            </a:avLst>
          </a:prstGeom>
          <a:noFill/>
          <a:ln w="9525" cap="flat" cmpd="sng">
            <a:solidFill>
              <a:srgbClr val="344C9D"/>
            </a:solidFill>
            <a:prstDash val="solid"/>
            <a:round/>
            <a:headEnd type="stealth" w="med" len="med"/>
            <a:tailEnd type="none" w="med" len="med"/>
          </a:ln>
        </p:spPr>
      </p:cxnSp>
      <p:sp>
        <p:nvSpPr>
          <p:cNvPr id="636" name="Google Shape;636;g23bb90da801_1_10"/>
          <p:cNvSpPr/>
          <p:nvPr/>
        </p:nvSpPr>
        <p:spPr>
          <a:xfrm>
            <a:off x="2073798" y="5871325"/>
            <a:ext cx="2043000" cy="287700"/>
          </a:xfrm>
          <a:prstGeom prst="roundRect">
            <a:avLst>
              <a:gd name="adj" fmla="val 16667"/>
            </a:avLst>
          </a:prstGeom>
          <a:solidFill>
            <a:srgbClr val="344C9D"/>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b="1">
                <a:solidFill>
                  <a:srgbClr val="FFFFFF"/>
                </a:solidFill>
              </a:rPr>
              <a:t>(Kemenkumham 2020)</a:t>
            </a:r>
            <a:endParaRPr sz="1300" b="1">
              <a:solidFill>
                <a:srgbClr val="FFFFFF"/>
              </a:solidFill>
            </a:endParaRPr>
          </a:p>
        </p:txBody>
      </p:sp>
      <p:sp>
        <p:nvSpPr>
          <p:cNvPr id="637" name="Google Shape;637;g23bb90da801_1_10"/>
          <p:cNvSpPr txBox="1"/>
          <p:nvPr/>
        </p:nvSpPr>
        <p:spPr>
          <a:xfrm>
            <a:off x="1352000" y="2008400"/>
            <a:ext cx="3486600" cy="39711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500">
                <a:latin typeface="Montserrat Medium"/>
                <a:ea typeface="Montserrat Medium"/>
                <a:cs typeface="Montserrat Medium"/>
                <a:sym typeface="Montserrat Medium"/>
              </a:rPr>
              <a:t>Hierarki hukum mencerminkan pentingnya keharmonisan antar peraturan dari berbagai jenjang</a:t>
            </a:r>
            <a:endParaRPr sz="1500">
              <a:latin typeface="Montserrat Medium"/>
              <a:ea typeface="Montserrat Medium"/>
              <a:cs typeface="Montserrat Medium"/>
              <a:sym typeface="Montserrat Medium"/>
            </a:endParaRPr>
          </a:p>
          <a:p>
            <a:pPr marL="0" lvl="0" indent="0" algn="just" rtl="0">
              <a:spcBef>
                <a:spcPts val="0"/>
              </a:spcBef>
              <a:spcAft>
                <a:spcPts val="0"/>
              </a:spcAft>
              <a:buNone/>
            </a:pPr>
            <a:endParaRPr sz="1500" b="1">
              <a:latin typeface="Montserrat"/>
              <a:ea typeface="Montserrat"/>
              <a:cs typeface="Montserrat"/>
              <a:sym typeface="Montserrat"/>
            </a:endParaRPr>
          </a:p>
          <a:p>
            <a:pPr marL="0" lvl="0" indent="0" algn="just" rtl="0">
              <a:spcBef>
                <a:spcPts val="0"/>
              </a:spcBef>
              <a:spcAft>
                <a:spcPts val="0"/>
              </a:spcAft>
              <a:buNone/>
            </a:pPr>
            <a:endParaRPr sz="1100" b="1">
              <a:latin typeface="Montserrat"/>
              <a:ea typeface="Montserrat"/>
              <a:cs typeface="Montserrat"/>
              <a:sym typeface="Montserrat"/>
            </a:endParaRPr>
          </a:p>
          <a:p>
            <a:pPr marL="0" lvl="0" indent="0" algn="just" rtl="0">
              <a:spcBef>
                <a:spcPts val="0"/>
              </a:spcBef>
              <a:spcAft>
                <a:spcPts val="0"/>
              </a:spcAft>
              <a:buNone/>
            </a:pPr>
            <a:endParaRPr sz="1500" b="1">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US" sz="1800" b="1">
                <a:latin typeface="Montserrat"/>
                <a:ea typeface="Montserrat"/>
                <a:cs typeface="Montserrat"/>
                <a:sym typeface="Montserrat"/>
              </a:rPr>
              <a:t>Disharmoni</a:t>
            </a:r>
            <a:endParaRPr sz="1800" b="1">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US" sz="1500">
                <a:latin typeface="Montserrat Medium"/>
                <a:ea typeface="Montserrat Medium"/>
                <a:cs typeface="Montserrat Medium"/>
                <a:sym typeface="Montserrat Medium"/>
              </a:rPr>
              <a:t>inkonsistensi regulasi yang membahas topik serupa</a:t>
            </a:r>
            <a:endParaRPr sz="1500">
              <a:latin typeface="Montserrat Medium"/>
              <a:ea typeface="Montserrat Medium"/>
              <a:cs typeface="Montserrat Medium"/>
              <a:sym typeface="Montserrat Medium"/>
            </a:endParaRPr>
          </a:p>
          <a:p>
            <a:pPr marL="0" lvl="0" indent="0" algn="just" rtl="0">
              <a:spcBef>
                <a:spcPts val="0"/>
              </a:spcBef>
              <a:spcAft>
                <a:spcPts val="0"/>
              </a:spcAft>
              <a:buClr>
                <a:srgbClr val="000000"/>
              </a:buClr>
              <a:buSzPts val="1100"/>
              <a:buFont typeface="Arial"/>
              <a:buNone/>
            </a:pPr>
            <a:endParaRPr sz="1500" b="1">
              <a:latin typeface="Montserrat"/>
              <a:ea typeface="Montserrat"/>
              <a:cs typeface="Montserrat"/>
              <a:sym typeface="Montserrat"/>
            </a:endParaRPr>
          </a:p>
          <a:p>
            <a:pPr marL="0" lvl="0" indent="0" algn="just" rtl="0">
              <a:spcBef>
                <a:spcPts val="0"/>
              </a:spcBef>
              <a:spcAft>
                <a:spcPts val="0"/>
              </a:spcAft>
              <a:buClr>
                <a:srgbClr val="000000"/>
              </a:buClr>
              <a:buSzPts val="1100"/>
              <a:buFont typeface="Arial"/>
              <a:buNone/>
            </a:pPr>
            <a:endParaRPr sz="1500" b="1">
              <a:latin typeface="Montserrat"/>
              <a:ea typeface="Montserrat"/>
              <a:cs typeface="Montserrat"/>
              <a:sym typeface="Montserrat"/>
            </a:endParaRPr>
          </a:p>
          <a:p>
            <a:pPr marL="0" lvl="0" indent="0" algn="just" rtl="0">
              <a:spcBef>
                <a:spcPts val="0"/>
              </a:spcBef>
              <a:spcAft>
                <a:spcPts val="0"/>
              </a:spcAft>
              <a:buClr>
                <a:srgbClr val="000000"/>
              </a:buClr>
              <a:buSzPts val="1100"/>
              <a:buFont typeface="Arial"/>
              <a:buNone/>
            </a:pPr>
            <a:endParaRPr sz="1500" b="1">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US" sz="1600" b="1">
                <a:latin typeface="Montserrat"/>
                <a:ea typeface="Montserrat"/>
                <a:cs typeface="Montserrat"/>
                <a:sym typeface="Montserrat"/>
              </a:rPr>
              <a:t>Penyederhanaan dan harmonisasi dalam peraturan investasi</a:t>
            </a:r>
            <a:endParaRPr sz="1600" b="1">
              <a:latin typeface="Montserrat"/>
              <a:ea typeface="Montserrat"/>
              <a:cs typeface="Montserrat"/>
              <a:sym typeface="Montserrat"/>
            </a:endParaRPr>
          </a:p>
          <a:p>
            <a:pPr marL="0" lvl="0" indent="0" algn="just" rtl="0">
              <a:spcBef>
                <a:spcPts val="0"/>
              </a:spcBef>
              <a:spcAft>
                <a:spcPts val="0"/>
              </a:spcAft>
              <a:buNone/>
            </a:pPr>
            <a:endParaRPr sz="1500" b="1">
              <a:latin typeface="Montserrat"/>
              <a:ea typeface="Montserrat"/>
              <a:cs typeface="Montserrat"/>
              <a:sym typeface="Montserrat"/>
            </a:endParaRPr>
          </a:p>
        </p:txBody>
      </p:sp>
      <p:sp>
        <p:nvSpPr>
          <p:cNvPr id="638" name="Google Shape;638;g23bb90da801_1_10"/>
          <p:cNvSpPr/>
          <p:nvPr/>
        </p:nvSpPr>
        <p:spPr>
          <a:xfrm>
            <a:off x="2859794" y="2911420"/>
            <a:ext cx="471000" cy="500700"/>
          </a:xfrm>
          <a:prstGeom prst="downArrow">
            <a:avLst>
              <a:gd name="adj1" fmla="val 50000"/>
              <a:gd name="adj2" fmla="val 50000"/>
            </a:avLst>
          </a:prstGeom>
          <a:solidFill>
            <a:srgbClr val="4472C4"/>
          </a:solid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g23bb90da801_1_10"/>
          <p:cNvSpPr txBox="1"/>
          <p:nvPr/>
        </p:nvSpPr>
        <p:spPr>
          <a:xfrm>
            <a:off x="6068425" y="3256100"/>
            <a:ext cx="2366400" cy="461700"/>
          </a:xfrm>
          <a:prstGeom prst="rect">
            <a:avLst/>
          </a:prstGeom>
          <a:noFill/>
          <a:ln>
            <a:noFill/>
          </a:ln>
        </p:spPr>
        <p:txBody>
          <a:bodyPr spcFirstLastPara="1" wrap="square" lIns="121900" tIns="121900" rIns="121900" bIns="121900" anchor="t" anchorCtr="0">
            <a:spAutoFit/>
          </a:bodyPr>
          <a:lstStyle/>
          <a:p>
            <a:pPr marL="0" lvl="0" indent="0" algn="just" rtl="0">
              <a:spcBef>
                <a:spcPts val="0"/>
              </a:spcBef>
              <a:spcAft>
                <a:spcPts val="0"/>
              </a:spcAft>
              <a:buNone/>
            </a:pPr>
            <a:endParaRPr/>
          </a:p>
        </p:txBody>
      </p:sp>
      <p:cxnSp>
        <p:nvCxnSpPr>
          <p:cNvPr id="640" name="Google Shape;640;g23bb90da801_1_10"/>
          <p:cNvCxnSpPr>
            <a:endCxn id="630" idx="1"/>
          </p:cNvCxnSpPr>
          <p:nvPr/>
        </p:nvCxnSpPr>
        <p:spPr>
          <a:xfrm rot="10800000" flipH="1">
            <a:off x="4838575" y="3858075"/>
            <a:ext cx="496500" cy="1200"/>
          </a:xfrm>
          <a:prstGeom prst="straightConnector1">
            <a:avLst/>
          </a:prstGeom>
          <a:noFill/>
          <a:ln w="9525" cap="flat" cmpd="sng">
            <a:solidFill>
              <a:srgbClr val="44546A"/>
            </a:solidFill>
            <a:prstDash val="solid"/>
            <a:round/>
            <a:headEnd type="none" w="med" len="med"/>
            <a:tailEnd type="none" w="med" len="med"/>
          </a:ln>
        </p:spPr>
      </p:cxnSp>
      <p:sp>
        <p:nvSpPr>
          <p:cNvPr id="641" name="Google Shape;641;g23bb90da801_1_10"/>
          <p:cNvSpPr/>
          <p:nvPr/>
        </p:nvSpPr>
        <p:spPr>
          <a:xfrm>
            <a:off x="2297150" y="1507775"/>
            <a:ext cx="1596300" cy="120600"/>
          </a:xfrm>
          <a:prstGeom prst="roundRect">
            <a:avLst>
              <a:gd name="adj" fmla="val 16667"/>
            </a:avLst>
          </a:prstGeom>
          <a:solidFill>
            <a:srgbClr val="FEDB44"/>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g23bb90da801_1_10"/>
          <p:cNvSpPr txBox="1"/>
          <p:nvPr/>
        </p:nvSpPr>
        <p:spPr>
          <a:xfrm>
            <a:off x="3664017" y="444605"/>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a:solidFill>
                  <a:schemeClr val="lt1"/>
                </a:solidFill>
                <a:latin typeface="Calibri"/>
                <a:ea typeface="Calibri"/>
                <a:cs typeface="Calibri"/>
                <a:sym typeface="Calibri"/>
              </a:rPr>
              <a:t>Permasalahan Disharmoni</a:t>
            </a:r>
            <a:endParaRPr sz="2700" b="1" i="0" u="none" strike="noStrike" cap="none">
              <a:solidFill>
                <a:schemeClr val="lt1"/>
              </a:solidFill>
              <a:latin typeface="Calibri"/>
              <a:ea typeface="Calibri"/>
              <a:cs typeface="Calibri"/>
              <a:sym typeface="Calibri"/>
            </a:endParaRPr>
          </a:p>
        </p:txBody>
      </p:sp>
      <p:sp>
        <p:nvSpPr>
          <p:cNvPr id="643" name="Google Shape;643;g23bb90da801_1_10"/>
          <p:cNvSpPr/>
          <p:nvPr/>
        </p:nvSpPr>
        <p:spPr>
          <a:xfrm>
            <a:off x="2859794" y="4302803"/>
            <a:ext cx="471000" cy="500700"/>
          </a:xfrm>
          <a:prstGeom prst="downArrow">
            <a:avLst>
              <a:gd name="adj1" fmla="val 50000"/>
              <a:gd name="adj2" fmla="val 50000"/>
            </a:avLst>
          </a:prstGeom>
          <a:solidFill>
            <a:srgbClr val="4472C4"/>
          </a:solid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4" name="Google Shape;644;g23bb90da801_1_10"/>
          <p:cNvPicPr preferRelativeResize="0"/>
          <p:nvPr/>
        </p:nvPicPr>
        <p:blipFill>
          <a:blip r:embed="rId3">
            <a:alphaModFix/>
          </a:blip>
          <a:stretch>
            <a:fillRect/>
          </a:stretch>
        </p:blipFill>
        <p:spPr>
          <a:xfrm>
            <a:off x="5438033" y="1725625"/>
            <a:ext cx="1708055" cy="1277625"/>
          </a:xfrm>
          <a:prstGeom prst="rect">
            <a:avLst/>
          </a:prstGeom>
          <a:noFill/>
          <a:ln>
            <a:noFill/>
          </a:ln>
        </p:spPr>
      </p:pic>
      <p:sp>
        <p:nvSpPr>
          <p:cNvPr id="645" name="Google Shape;645;g23bb90da801_1_10"/>
          <p:cNvSpPr txBox="1"/>
          <p:nvPr/>
        </p:nvSpPr>
        <p:spPr>
          <a:xfrm>
            <a:off x="7142500" y="3318275"/>
            <a:ext cx="4287900" cy="538800"/>
          </a:xfrm>
          <a:prstGeom prst="rect">
            <a:avLst/>
          </a:prstGeom>
          <a:noFill/>
          <a:ln>
            <a:noFill/>
          </a:ln>
        </p:spPr>
        <p:txBody>
          <a:bodyPr spcFirstLastPara="1" wrap="square" lIns="121900" tIns="121900" rIns="121900" bIns="121900" anchor="t" anchorCtr="0">
            <a:spAutoFit/>
          </a:bodyPr>
          <a:lstStyle/>
          <a:p>
            <a:pPr marL="0" lvl="0" indent="0" algn="just" rtl="0">
              <a:spcBef>
                <a:spcPts val="0"/>
              </a:spcBef>
              <a:spcAft>
                <a:spcPts val="0"/>
              </a:spcAft>
              <a:buNone/>
            </a:pPr>
            <a:r>
              <a:rPr lang="en-US" sz="1900">
                <a:solidFill>
                  <a:schemeClr val="dk1"/>
                </a:solidFill>
                <a:latin typeface="Montserrat ExtraBold"/>
                <a:ea typeface="Montserrat ExtraBold"/>
                <a:cs typeface="Montserrat ExtraBold"/>
                <a:sym typeface="Montserrat ExtraBold"/>
              </a:rPr>
              <a:t>2. Harmonisasi Regulasi</a:t>
            </a:r>
            <a:endParaRPr sz="1900">
              <a:latin typeface="Montserrat ExtraBold"/>
              <a:ea typeface="Montserrat ExtraBold"/>
              <a:cs typeface="Montserrat ExtraBold"/>
              <a:sym typeface="Montserrat ExtraBold"/>
            </a:endParaRPr>
          </a:p>
        </p:txBody>
      </p:sp>
      <p:pic>
        <p:nvPicPr>
          <p:cNvPr id="646" name="Google Shape;646;g23bb90da801_1_10"/>
          <p:cNvPicPr preferRelativeResize="0"/>
          <p:nvPr/>
        </p:nvPicPr>
        <p:blipFill rotWithShape="1">
          <a:blip r:embed="rId4">
            <a:alphaModFix/>
          </a:blip>
          <a:srcRect t="9363" b="10604"/>
          <a:stretch/>
        </p:blipFill>
        <p:spPr>
          <a:xfrm>
            <a:off x="5411175" y="4761675"/>
            <a:ext cx="1741000" cy="1277624"/>
          </a:xfrm>
          <a:prstGeom prst="rect">
            <a:avLst/>
          </a:prstGeom>
          <a:noFill/>
          <a:ln>
            <a:noFill/>
          </a:ln>
          <a:effectLst>
            <a:outerShdw blurRad="57150" dist="19050" dir="5400000" algn="bl" rotWithShape="0">
              <a:srgbClr val="000000">
                <a:alpha val="50000"/>
              </a:srgbClr>
            </a:outerShdw>
          </a:effectLst>
        </p:spPr>
      </p:pic>
      <p:pic>
        <p:nvPicPr>
          <p:cNvPr id="647" name="Google Shape;647;g23bb90da801_1_10"/>
          <p:cNvPicPr preferRelativeResize="0"/>
          <p:nvPr/>
        </p:nvPicPr>
        <p:blipFill rotWithShape="1">
          <a:blip r:embed="rId5">
            <a:alphaModFix/>
          </a:blip>
          <a:srcRect l="4297" b="22910"/>
          <a:stretch/>
        </p:blipFill>
        <p:spPr>
          <a:xfrm>
            <a:off x="5494588" y="3219263"/>
            <a:ext cx="1708049" cy="1277625"/>
          </a:xfrm>
          <a:prstGeom prst="rect">
            <a:avLst/>
          </a:prstGeom>
          <a:noFill/>
          <a:ln>
            <a:noFill/>
          </a:ln>
        </p:spPr>
      </p:pic>
      <p:sp>
        <p:nvSpPr>
          <p:cNvPr id="648" name="Google Shape;648;g23bb90da801_1_10"/>
          <p:cNvSpPr txBox="1"/>
          <p:nvPr/>
        </p:nvSpPr>
        <p:spPr>
          <a:xfrm>
            <a:off x="7318075" y="2104900"/>
            <a:ext cx="4129500" cy="800400"/>
          </a:xfrm>
          <a:prstGeom prst="rect">
            <a:avLst/>
          </a:prstGeom>
          <a:noFill/>
          <a:ln>
            <a:noFill/>
          </a:ln>
        </p:spPr>
        <p:txBody>
          <a:bodyPr spcFirstLastPara="1" wrap="square" lIns="121900" tIns="121900" rIns="121900" bIns="121900" anchor="t" anchorCtr="0">
            <a:spAutoFit/>
          </a:bodyPr>
          <a:lstStyle/>
          <a:p>
            <a:pPr marL="0" lvl="0" indent="0" algn="just"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Peraturan rendah berdasarkan </a:t>
            </a:r>
            <a:r>
              <a:rPr lang="en-US" sz="1800" b="1">
                <a:solidFill>
                  <a:schemeClr val="dk1"/>
                </a:solidFill>
                <a:latin typeface="Montserrat"/>
                <a:ea typeface="Montserrat"/>
                <a:cs typeface="Montserrat"/>
                <a:sym typeface="Montserrat"/>
              </a:rPr>
              <a:t>Peraturan yang lebih tinggi.</a:t>
            </a:r>
            <a:endParaRPr sz="1800" b="1">
              <a:latin typeface="Montserrat"/>
              <a:ea typeface="Montserrat"/>
              <a:cs typeface="Montserrat"/>
              <a:sym typeface="Montserrat"/>
            </a:endParaRPr>
          </a:p>
        </p:txBody>
      </p:sp>
      <p:sp>
        <p:nvSpPr>
          <p:cNvPr id="649" name="Google Shape;649;g23bb90da801_1_10"/>
          <p:cNvSpPr txBox="1"/>
          <p:nvPr/>
        </p:nvSpPr>
        <p:spPr>
          <a:xfrm>
            <a:off x="7461900" y="3586850"/>
            <a:ext cx="3968400" cy="800400"/>
          </a:xfrm>
          <a:prstGeom prst="rect">
            <a:avLst/>
          </a:prstGeom>
          <a:noFill/>
          <a:ln>
            <a:noFill/>
          </a:ln>
        </p:spPr>
        <p:txBody>
          <a:bodyPr spcFirstLastPara="1" wrap="square" lIns="121900" tIns="121900" rIns="121900" bIns="121900" anchor="t" anchorCtr="0">
            <a:spAutoFit/>
          </a:bodyPr>
          <a:lstStyle/>
          <a:p>
            <a:pPr marL="0" lvl="0" indent="0" algn="just"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Harmonisasi </a:t>
            </a:r>
            <a:r>
              <a:rPr lang="en-US" sz="1800" b="1">
                <a:solidFill>
                  <a:schemeClr val="dk1"/>
                </a:solidFill>
                <a:latin typeface="Montserrat"/>
                <a:ea typeface="Montserrat"/>
                <a:cs typeface="Montserrat"/>
                <a:sym typeface="Montserrat"/>
              </a:rPr>
              <a:t>mengurangi ketidakpastian</a:t>
            </a:r>
            <a:r>
              <a:rPr lang="en-US" sz="1800">
                <a:solidFill>
                  <a:schemeClr val="dk1"/>
                </a:solidFill>
                <a:latin typeface="Montserrat SemiBold"/>
                <a:ea typeface="Montserrat SemiBold"/>
                <a:cs typeface="Montserrat SemiBold"/>
                <a:sym typeface="Montserrat SemiBold"/>
              </a:rPr>
              <a:t> investor.</a:t>
            </a:r>
            <a:endParaRPr sz="1800">
              <a:latin typeface="Montserrat SemiBold"/>
              <a:ea typeface="Montserrat SemiBold"/>
              <a:cs typeface="Montserrat SemiBold"/>
              <a:sym typeface="Montserrat SemiBold"/>
            </a:endParaRPr>
          </a:p>
        </p:txBody>
      </p:sp>
      <p:sp>
        <p:nvSpPr>
          <p:cNvPr id="650" name="Google Shape;650;g23bb90da801_1_10"/>
          <p:cNvSpPr txBox="1"/>
          <p:nvPr/>
        </p:nvSpPr>
        <p:spPr>
          <a:xfrm>
            <a:off x="7487325" y="5116500"/>
            <a:ext cx="3968400" cy="800400"/>
          </a:xfrm>
          <a:prstGeom prst="rect">
            <a:avLst/>
          </a:prstGeom>
          <a:noFill/>
          <a:ln>
            <a:noFill/>
          </a:ln>
        </p:spPr>
        <p:txBody>
          <a:bodyPr spcFirstLastPara="1" wrap="square" lIns="114300" tIns="121900" rIns="121900" bIns="121900" anchor="t" anchorCtr="0">
            <a:spAutoFit/>
          </a:bodyPr>
          <a:lstStyle/>
          <a:p>
            <a:pPr marL="0" lvl="0" indent="0" algn="just" rtl="0">
              <a:spcBef>
                <a:spcPts val="0"/>
              </a:spcBef>
              <a:spcAft>
                <a:spcPts val="0"/>
              </a:spcAft>
              <a:buClr>
                <a:srgbClr val="000000"/>
              </a:buClr>
              <a:buSzPts val="1100"/>
              <a:buFont typeface="Arial"/>
              <a:buNone/>
            </a:pPr>
            <a:r>
              <a:rPr lang="en-US" sz="1800">
                <a:latin typeface="Montserrat SemiBold"/>
                <a:ea typeface="Montserrat SemiBold"/>
                <a:cs typeface="Montserrat SemiBold"/>
                <a:sym typeface="Montserrat SemiBold"/>
              </a:rPr>
              <a:t>Harmonisasi</a:t>
            </a:r>
            <a:r>
              <a:rPr lang="en-US" sz="1800">
                <a:latin typeface="Montserrat"/>
                <a:ea typeface="Montserrat"/>
                <a:cs typeface="Montserrat"/>
                <a:sym typeface="Montserrat"/>
              </a:rPr>
              <a:t> </a:t>
            </a:r>
            <a:r>
              <a:rPr lang="en-US" sz="1800" b="1">
                <a:latin typeface="Montserrat"/>
                <a:ea typeface="Montserrat"/>
                <a:cs typeface="Montserrat"/>
                <a:sym typeface="Montserrat"/>
              </a:rPr>
              <a:t>sulit dilakukan secara manual.</a:t>
            </a:r>
            <a:endParaRPr sz="1800" b="1">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3bb90da801_5_5"/>
          <p:cNvSpPr/>
          <p:nvPr/>
        </p:nvSpPr>
        <p:spPr>
          <a:xfrm>
            <a:off x="868925" y="1354025"/>
            <a:ext cx="11149500" cy="4989900"/>
          </a:xfrm>
          <a:prstGeom prst="roundRect">
            <a:avLst>
              <a:gd name="adj" fmla="val 20"/>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g23bb90da801_5_5"/>
          <p:cNvSpPr/>
          <p:nvPr/>
        </p:nvSpPr>
        <p:spPr>
          <a:xfrm>
            <a:off x="868925" y="841775"/>
            <a:ext cx="11149500" cy="4812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g23bb90da801_5_5"/>
          <p:cNvSpPr/>
          <p:nvPr/>
        </p:nvSpPr>
        <p:spPr>
          <a:xfrm>
            <a:off x="4752750" y="3004150"/>
            <a:ext cx="3297600" cy="2952900"/>
          </a:xfrm>
          <a:prstGeom prst="rect">
            <a:avLst/>
          </a:prstGeom>
          <a:solidFill>
            <a:srgbClr val="4472C4"/>
          </a:solidFill>
          <a:ln w="9525" cap="flat" cmpd="sng">
            <a:solidFill>
              <a:srgbClr val="4472C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sz="2100" dirty="0" err="1">
                <a:solidFill>
                  <a:srgbClr val="FFFFFF"/>
                </a:solidFill>
              </a:rPr>
              <a:t>Diperlukan</a:t>
            </a:r>
            <a:r>
              <a:rPr lang="en-US" sz="2100" dirty="0">
                <a:solidFill>
                  <a:srgbClr val="FFFFFF"/>
                </a:solidFill>
              </a:rPr>
              <a:t> </a:t>
            </a:r>
            <a:r>
              <a:rPr lang="en-US" sz="2100" dirty="0" err="1">
                <a:solidFill>
                  <a:srgbClr val="FFFFFF"/>
                </a:solidFill>
              </a:rPr>
              <a:t>teknologi</a:t>
            </a:r>
            <a:r>
              <a:rPr lang="en-US" sz="2100" dirty="0">
                <a:solidFill>
                  <a:srgbClr val="FFFFFF"/>
                </a:solidFill>
              </a:rPr>
              <a:t> </a:t>
            </a:r>
            <a:r>
              <a:rPr lang="en-US" sz="2100" b="1" i="1" dirty="0">
                <a:solidFill>
                  <a:srgbClr val="FFFFFF"/>
                </a:solidFill>
              </a:rPr>
              <a:t>Big Data</a:t>
            </a:r>
            <a:r>
              <a:rPr lang="en-US" sz="2100" b="1" dirty="0">
                <a:solidFill>
                  <a:srgbClr val="FFFFFF"/>
                </a:solidFill>
              </a:rPr>
              <a:t> dan </a:t>
            </a:r>
            <a:r>
              <a:rPr lang="en-US" sz="2100" b="1" i="1" dirty="0">
                <a:solidFill>
                  <a:srgbClr val="FFFFFF"/>
                </a:solidFill>
              </a:rPr>
              <a:t>Artificial Intelligence</a:t>
            </a:r>
            <a:r>
              <a:rPr lang="en-US" sz="2100" b="1" dirty="0">
                <a:solidFill>
                  <a:srgbClr val="FFFFFF"/>
                </a:solidFill>
              </a:rPr>
              <a:t> (AI) </a:t>
            </a:r>
            <a:r>
              <a:rPr lang="en-US" sz="2100" dirty="0">
                <a:solidFill>
                  <a:srgbClr val="FFFFFF"/>
                </a:solidFill>
              </a:rPr>
              <a:t>untuk </a:t>
            </a:r>
            <a:r>
              <a:rPr lang="en-US" sz="2100" dirty="0" err="1">
                <a:solidFill>
                  <a:srgbClr val="FFFFFF"/>
                </a:solidFill>
              </a:rPr>
              <a:t>memfasilitasi</a:t>
            </a:r>
            <a:r>
              <a:rPr lang="en-US" sz="2100" dirty="0">
                <a:solidFill>
                  <a:srgbClr val="FFFFFF"/>
                </a:solidFill>
              </a:rPr>
              <a:t> </a:t>
            </a:r>
            <a:r>
              <a:rPr lang="en-US" sz="2100" dirty="0" err="1">
                <a:solidFill>
                  <a:srgbClr val="FFFFFF"/>
                </a:solidFill>
              </a:rPr>
              <a:t>analisis</a:t>
            </a:r>
            <a:r>
              <a:rPr lang="en-US" sz="2100" dirty="0">
                <a:solidFill>
                  <a:srgbClr val="FFFFFF"/>
                </a:solidFill>
              </a:rPr>
              <a:t> </a:t>
            </a:r>
            <a:r>
              <a:rPr lang="en-US" sz="2100" b="1" dirty="0" err="1">
                <a:solidFill>
                  <a:srgbClr val="FFFFFF"/>
                </a:solidFill>
              </a:rPr>
              <a:t>harmonisasi</a:t>
            </a:r>
            <a:r>
              <a:rPr lang="en-US" sz="2100" b="1" dirty="0">
                <a:solidFill>
                  <a:srgbClr val="FFFFFF"/>
                </a:solidFill>
              </a:rPr>
              <a:t> </a:t>
            </a:r>
          </a:p>
          <a:p>
            <a:pPr marL="0" lvl="0" indent="0" algn="ctr" rtl="0">
              <a:spcBef>
                <a:spcPts val="0"/>
              </a:spcBef>
              <a:spcAft>
                <a:spcPts val="0"/>
              </a:spcAft>
              <a:buNone/>
            </a:pPr>
            <a:r>
              <a:rPr lang="en-US" sz="2100" dirty="0" err="1">
                <a:solidFill>
                  <a:srgbClr val="FFFFFF"/>
                </a:solidFill>
              </a:rPr>
              <a:t>perundang-undangan</a:t>
            </a:r>
            <a:r>
              <a:rPr lang="en-US" sz="2100" dirty="0">
                <a:solidFill>
                  <a:srgbClr val="FFFFFF"/>
                </a:solidFill>
              </a:rPr>
              <a:t> </a:t>
            </a:r>
            <a:r>
              <a:rPr lang="en-US" sz="2100" dirty="0" err="1">
                <a:solidFill>
                  <a:srgbClr val="FFFFFF"/>
                </a:solidFill>
              </a:rPr>
              <a:t>secara</a:t>
            </a:r>
            <a:r>
              <a:rPr lang="en-US" sz="2100" dirty="0">
                <a:solidFill>
                  <a:srgbClr val="FFFFFF"/>
                </a:solidFill>
              </a:rPr>
              <a:t> </a:t>
            </a:r>
            <a:r>
              <a:rPr lang="en-US" sz="2100" dirty="0" err="1">
                <a:solidFill>
                  <a:srgbClr val="FFFFFF"/>
                </a:solidFill>
              </a:rPr>
              <a:t>efisien</a:t>
            </a:r>
            <a:r>
              <a:rPr lang="en-US" sz="2100" dirty="0">
                <a:solidFill>
                  <a:srgbClr val="FFFFFF"/>
                </a:solidFill>
              </a:rPr>
              <a:t> dan </a:t>
            </a:r>
            <a:r>
              <a:rPr lang="en-US" sz="2100" dirty="0" err="1">
                <a:solidFill>
                  <a:srgbClr val="FFFFFF"/>
                </a:solidFill>
              </a:rPr>
              <a:t>akurat</a:t>
            </a:r>
            <a:r>
              <a:rPr lang="en-US" sz="2100" dirty="0">
                <a:solidFill>
                  <a:srgbClr val="FFFFFF"/>
                </a:solidFill>
              </a:rPr>
              <a:t>.</a:t>
            </a:r>
            <a:endParaRPr sz="2100" dirty="0">
              <a:solidFill>
                <a:srgbClr val="FFFFFF"/>
              </a:solidFill>
            </a:endParaRPr>
          </a:p>
        </p:txBody>
      </p:sp>
      <p:sp>
        <p:nvSpPr>
          <p:cNvPr id="658" name="Google Shape;658;g23bb90da801_5_5"/>
          <p:cNvSpPr txBox="1"/>
          <p:nvPr/>
        </p:nvSpPr>
        <p:spPr>
          <a:xfrm>
            <a:off x="3619275" y="625027"/>
            <a:ext cx="5559300" cy="850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a:solidFill>
                  <a:schemeClr val="lt1"/>
                </a:solidFill>
                <a:latin typeface="Calibri"/>
                <a:ea typeface="Calibri"/>
                <a:cs typeface="Calibri"/>
                <a:sym typeface="Calibri"/>
              </a:rPr>
              <a:t>Inti Permasalahan</a:t>
            </a:r>
            <a:endParaRPr sz="2700" b="1" i="0" u="none" strike="noStrike" cap="none">
              <a:solidFill>
                <a:schemeClr val="lt1"/>
              </a:solidFill>
              <a:latin typeface="Calibri"/>
              <a:ea typeface="Calibri"/>
              <a:cs typeface="Calibri"/>
              <a:sym typeface="Calibri"/>
            </a:endParaRPr>
          </a:p>
        </p:txBody>
      </p:sp>
      <p:sp>
        <p:nvSpPr>
          <p:cNvPr id="659" name="Google Shape;659;g23bb90da801_5_5"/>
          <p:cNvSpPr/>
          <p:nvPr/>
        </p:nvSpPr>
        <p:spPr>
          <a:xfrm>
            <a:off x="2682100" y="2962250"/>
            <a:ext cx="1350000" cy="120600"/>
          </a:xfrm>
          <a:prstGeom prst="roundRect">
            <a:avLst>
              <a:gd name="adj" fmla="val 16667"/>
            </a:avLst>
          </a:prstGeom>
          <a:solidFill>
            <a:srgbClr val="FEDB44"/>
          </a:solidFill>
          <a:ln w="9525" cap="flat" cmpd="sng">
            <a:solidFill>
              <a:srgbClr val="FEDB4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g23bb90da801_5_5"/>
          <p:cNvSpPr/>
          <p:nvPr/>
        </p:nvSpPr>
        <p:spPr>
          <a:xfrm>
            <a:off x="2887000" y="3215350"/>
            <a:ext cx="1277700" cy="96300"/>
          </a:xfrm>
          <a:prstGeom prst="roundRect">
            <a:avLst>
              <a:gd name="adj" fmla="val 16667"/>
            </a:avLst>
          </a:prstGeom>
          <a:solidFill>
            <a:srgbClr val="FEDB44"/>
          </a:solidFill>
          <a:ln w="9525" cap="flat" cmpd="sng">
            <a:solidFill>
              <a:srgbClr val="FEDB4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g23bb90da801_5_5"/>
          <p:cNvSpPr/>
          <p:nvPr/>
        </p:nvSpPr>
        <p:spPr>
          <a:xfrm>
            <a:off x="5550650" y="4652780"/>
            <a:ext cx="1700700" cy="333000"/>
          </a:xfrm>
          <a:prstGeom prst="roundRect">
            <a:avLst>
              <a:gd name="adj" fmla="val 16667"/>
            </a:avLst>
          </a:prstGeom>
          <a:solidFill>
            <a:srgbClr val="FEDB44"/>
          </a:solidFill>
          <a:ln w="9525" cap="flat" cmpd="sng">
            <a:solidFill>
              <a:srgbClr val="FEDB4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rPr>
              <a:t>DISHARMONI</a:t>
            </a:r>
            <a:endParaRPr sz="1800" b="1" dirty="0">
              <a:solidFill>
                <a:schemeClr val="dk1"/>
              </a:solidFill>
            </a:endParaRPr>
          </a:p>
        </p:txBody>
      </p:sp>
      <p:sp>
        <p:nvSpPr>
          <p:cNvPr id="662" name="Google Shape;662;g23bb90da801_5_5"/>
          <p:cNvSpPr/>
          <p:nvPr/>
        </p:nvSpPr>
        <p:spPr>
          <a:xfrm>
            <a:off x="2887000" y="3962625"/>
            <a:ext cx="887700" cy="120600"/>
          </a:xfrm>
          <a:prstGeom prst="roundRect">
            <a:avLst>
              <a:gd name="adj" fmla="val 16667"/>
            </a:avLst>
          </a:prstGeom>
          <a:solidFill>
            <a:srgbClr val="FEDB44"/>
          </a:solidFill>
          <a:ln w="9525" cap="flat" cmpd="sng">
            <a:solidFill>
              <a:srgbClr val="FEDB4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g23bb90da801_5_5"/>
          <p:cNvSpPr/>
          <p:nvPr/>
        </p:nvSpPr>
        <p:spPr>
          <a:xfrm>
            <a:off x="1052475" y="1708750"/>
            <a:ext cx="3429000" cy="2952900"/>
          </a:xfrm>
          <a:prstGeom prst="rect">
            <a:avLst/>
          </a:prstGeom>
          <a:noFill/>
          <a:ln w="9525" cap="flat" cmpd="sng">
            <a:solidFill>
              <a:srgbClr val="1E409A"/>
            </a:solidFill>
            <a:prstDash val="dash"/>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000">
                <a:latin typeface="Libre Franklin ExtraBold"/>
                <a:ea typeface="Libre Franklin ExtraBold"/>
                <a:cs typeface="Libre Franklin ExtraBold"/>
                <a:sym typeface="Libre Franklin ExtraBold"/>
              </a:rPr>
              <a:t>Urgensi harmonisasi</a:t>
            </a:r>
            <a:endParaRPr sz="2000">
              <a:latin typeface="Libre Franklin ExtraBold"/>
              <a:ea typeface="Libre Franklin ExtraBold"/>
              <a:cs typeface="Libre Franklin ExtraBold"/>
              <a:sym typeface="Libre Franklin ExtraBold"/>
            </a:endParaRPr>
          </a:p>
          <a:p>
            <a:pPr marL="0" lvl="0" indent="0" algn="ctr" rtl="0">
              <a:spcBef>
                <a:spcPts val="0"/>
              </a:spcBef>
              <a:spcAft>
                <a:spcPts val="0"/>
              </a:spcAft>
              <a:buNone/>
            </a:pPr>
            <a:endParaRPr sz="1600">
              <a:latin typeface="Libre Franklin"/>
              <a:ea typeface="Libre Franklin"/>
              <a:cs typeface="Libre Franklin"/>
              <a:sym typeface="Libre Franklin"/>
            </a:endParaRPr>
          </a:p>
          <a:p>
            <a:pPr marL="285750" lvl="0" indent="-273050" algn="just" rtl="0">
              <a:spcBef>
                <a:spcPts val="0"/>
              </a:spcBef>
              <a:spcAft>
                <a:spcPts val="0"/>
              </a:spcAft>
              <a:buSzPts val="1600"/>
              <a:buChar char="-"/>
            </a:pPr>
            <a:r>
              <a:rPr lang="en-US" sz="1600">
                <a:latin typeface="Libre Franklin SemiBold"/>
                <a:ea typeface="Libre Franklin SemiBold"/>
                <a:cs typeface="Libre Franklin SemiBold"/>
                <a:sym typeface="Libre Franklin SemiBold"/>
              </a:rPr>
              <a:t>Mengurangi </a:t>
            </a:r>
            <a:r>
              <a:rPr lang="en-US" sz="1600" b="1">
                <a:latin typeface="Libre Franklin"/>
                <a:ea typeface="Libre Franklin"/>
                <a:cs typeface="Libre Franklin"/>
                <a:sym typeface="Libre Franklin"/>
              </a:rPr>
              <a:t>kompleksitas</a:t>
            </a:r>
            <a:endParaRPr sz="1600" b="1">
              <a:latin typeface="Libre Franklin"/>
              <a:ea typeface="Libre Franklin"/>
              <a:cs typeface="Libre Franklin"/>
              <a:sym typeface="Libre Franklin"/>
            </a:endParaRPr>
          </a:p>
          <a:p>
            <a:pPr marL="285750" lvl="0" indent="-273050" algn="just" rtl="0">
              <a:spcBef>
                <a:spcPts val="0"/>
              </a:spcBef>
              <a:spcAft>
                <a:spcPts val="0"/>
              </a:spcAft>
              <a:buSzPts val="1600"/>
              <a:buChar char="-"/>
            </a:pPr>
            <a:r>
              <a:rPr lang="en-US" sz="1600">
                <a:latin typeface="Libre Franklin SemiBold"/>
                <a:ea typeface="Libre Franklin SemiBold"/>
                <a:cs typeface="Libre Franklin SemiBold"/>
                <a:sym typeface="Libre Franklin SemiBold"/>
              </a:rPr>
              <a:t>Meningkatkan </a:t>
            </a:r>
            <a:r>
              <a:rPr lang="en-US" sz="1600" b="1">
                <a:latin typeface="Libre Franklin"/>
                <a:ea typeface="Libre Franklin"/>
                <a:cs typeface="Libre Franklin"/>
                <a:sym typeface="Libre Franklin"/>
              </a:rPr>
              <a:t>transparansi</a:t>
            </a:r>
            <a:endParaRPr sz="1600" b="1">
              <a:latin typeface="Libre Franklin"/>
              <a:ea typeface="Libre Franklin"/>
              <a:cs typeface="Libre Franklin"/>
              <a:sym typeface="Libre Franklin"/>
            </a:endParaRPr>
          </a:p>
          <a:p>
            <a:pPr marL="285750" lvl="0" indent="-273050" algn="just" rtl="0">
              <a:spcBef>
                <a:spcPts val="0"/>
              </a:spcBef>
              <a:spcAft>
                <a:spcPts val="0"/>
              </a:spcAft>
              <a:buSzPts val="1600"/>
              <a:buChar char="-"/>
            </a:pPr>
            <a:r>
              <a:rPr lang="en-US" sz="1600">
                <a:latin typeface="Libre Franklin SemiBold"/>
                <a:ea typeface="Libre Franklin SemiBold"/>
                <a:cs typeface="Libre Franklin SemiBold"/>
                <a:sym typeface="Libre Franklin SemiBold"/>
              </a:rPr>
              <a:t>Mempermudah </a:t>
            </a:r>
            <a:r>
              <a:rPr lang="en-US" sz="1600" b="1">
                <a:latin typeface="Libre Franklin"/>
                <a:ea typeface="Libre Franklin"/>
                <a:cs typeface="Libre Franklin"/>
                <a:sym typeface="Libre Franklin"/>
              </a:rPr>
              <a:t>penerapan aturan</a:t>
            </a:r>
            <a:r>
              <a:rPr lang="en-US" sz="1600">
                <a:latin typeface="Libre Franklin SemiBold"/>
                <a:ea typeface="Libre Franklin SemiBold"/>
                <a:cs typeface="Libre Franklin SemiBold"/>
                <a:sym typeface="Libre Franklin SemiBold"/>
              </a:rPr>
              <a:t> melalui pendekatan teknologi atau </a:t>
            </a:r>
            <a:r>
              <a:rPr lang="en-US" sz="1600" b="1">
                <a:latin typeface="Libre Franklin"/>
                <a:ea typeface="Libre Franklin"/>
                <a:cs typeface="Libre Franklin"/>
                <a:sym typeface="Libre Franklin"/>
              </a:rPr>
              <a:t>otomasi</a:t>
            </a:r>
            <a:r>
              <a:rPr lang="en-US" sz="1600">
                <a:latin typeface="Libre Franklin SemiBold"/>
                <a:ea typeface="Libre Franklin SemiBold"/>
                <a:cs typeface="Libre Franklin SemiBold"/>
                <a:sym typeface="Libre Franklin SemiBold"/>
              </a:rPr>
              <a:t>.</a:t>
            </a:r>
            <a:endParaRPr sz="1600">
              <a:latin typeface="Libre Franklin SemiBold"/>
              <a:ea typeface="Libre Franklin SemiBold"/>
              <a:cs typeface="Libre Franklin SemiBold"/>
              <a:sym typeface="Libre Franklin SemiBold"/>
            </a:endParaRPr>
          </a:p>
        </p:txBody>
      </p:sp>
      <p:sp>
        <p:nvSpPr>
          <p:cNvPr id="664" name="Google Shape;664;g23bb90da801_5_5"/>
          <p:cNvSpPr/>
          <p:nvPr/>
        </p:nvSpPr>
        <p:spPr>
          <a:xfrm>
            <a:off x="8321625" y="1696050"/>
            <a:ext cx="3429000" cy="333000"/>
          </a:xfrm>
          <a:prstGeom prst="roundRect">
            <a:avLst>
              <a:gd name="adj" fmla="val 16667"/>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rgbClr val="FFFFFF"/>
                </a:solidFill>
              </a:rPr>
              <a:t>IDE SOLUTIF</a:t>
            </a:r>
            <a:endParaRPr sz="2000" b="1">
              <a:solidFill>
                <a:srgbClr val="FFFFFF"/>
              </a:solidFill>
            </a:endParaRPr>
          </a:p>
        </p:txBody>
      </p:sp>
      <p:cxnSp>
        <p:nvCxnSpPr>
          <p:cNvPr id="665" name="Google Shape;665;g23bb90da801_5_5"/>
          <p:cNvCxnSpPr>
            <a:stCxn id="657" idx="3"/>
            <a:endCxn id="666" idx="1"/>
          </p:cNvCxnSpPr>
          <p:nvPr/>
        </p:nvCxnSpPr>
        <p:spPr>
          <a:xfrm rot="10800000" flipH="1">
            <a:off x="8050350" y="3414100"/>
            <a:ext cx="271200" cy="1066500"/>
          </a:xfrm>
          <a:prstGeom prst="straightConnector1">
            <a:avLst/>
          </a:prstGeom>
          <a:noFill/>
          <a:ln w="19050" cap="flat" cmpd="sng">
            <a:solidFill>
              <a:schemeClr val="dk2"/>
            </a:solidFill>
            <a:prstDash val="dash"/>
            <a:round/>
            <a:headEnd type="none" w="med" len="med"/>
            <a:tailEnd type="none" w="med" len="med"/>
          </a:ln>
        </p:spPr>
      </p:cxnSp>
      <p:cxnSp>
        <p:nvCxnSpPr>
          <p:cNvPr id="667" name="Google Shape;667;g23bb90da801_5_5"/>
          <p:cNvCxnSpPr>
            <a:stCxn id="663" idx="3"/>
            <a:endCxn id="657" idx="1"/>
          </p:cNvCxnSpPr>
          <p:nvPr/>
        </p:nvCxnSpPr>
        <p:spPr>
          <a:xfrm>
            <a:off x="4481475" y="3185200"/>
            <a:ext cx="271200" cy="1295400"/>
          </a:xfrm>
          <a:prstGeom prst="straightConnector1">
            <a:avLst/>
          </a:prstGeom>
          <a:noFill/>
          <a:ln w="19050" cap="flat" cmpd="sng">
            <a:solidFill>
              <a:schemeClr val="dk2"/>
            </a:solidFill>
            <a:prstDash val="dash"/>
            <a:round/>
            <a:headEnd type="none" w="med" len="med"/>
            <a:tailEnd type="none" w="med" len="med"/>
          </a:ln>
        </p:spPr>
      </p:cxnSp>
      <p:sp>
        <p:nvSpPr>
          <p:cNvPr id="666" name="Google Shape;666;g23bb90da801_5_5"/>
          <p:cNvSpPr/>
          <p:nvPr/>
        </p:nvSpPr>
        <p:spPr>
          <a:xfrm>
            <a:off x="8321625" y="2166425"/>
            <a:ext cx="3429000" cy="2495100"/>
          </a:xfrm>
          <a:prstGeom prst="rect">
            <a:avLst/>
          </a:prstGeom>
          <a:solidFill>
            <a:srgbClr val="FEDB44"/>
          </a:solidFill>
          <a:ln w="19050" cap="flat" cmpd="sng">
            <a:solidFill>
              <a:srgbClr val="FEDB4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71450" tIns="121900" rIns="121900" bIns="121900" anchor="ctr" anchorCtr="0">
            <a:noAutofit/>
          </a:bodyPr>
          <a:lstStyle/>
          <a:p>
            <a:pPr marL="0" lvl="0" indent="0" algn="ctr" rtl="0">
              <a:spcBef>
                <a:spcPts val="0"/>
              </a:spcBef>
              <a:spcAft>
                <a:spcPts val="0"/>
              </a:spcAft>
              <a:buNone/>
            </a:pPr>
            <a:r>
              <a:rPr lang="en-US" sz="1750" b="1">
                <a:latin typeface="Verdana"/>
                <a:ea typeface="Verdana"/>
                <a:cs typeface="Verdana"/>
                <a:sym typeface="Verdana"/>
              </a:rPr>
              <a:t>Menerapkan otomasi </a:t>
            </a:r>
            <a:r>
              <a:rPr lang="en-US" sz="1750">
                <a:latin typeface="Verdana"/>
                <a:ea typeface="Verdana"/>
                <a:cs typeface="Verdana"/>
                <a:sym typeface="Verdana"/>
              </a:rPr>
              <a:t>dalam analisis keselarasan perundang-undangan untuk identifikasi </a:t>
            </a:r>
            <a:r>
              <a:rPr lang="en-US" sz="1750" b="1">
                <a:latin typeface="Verdana"/>
                <a:ea typeface="Verdana"/>
                <a:cs typeface="Verdana"/>
                <a:sym typeface="Verdana"/>
              </a:rPr>
              <a:t>potensi disharmoni</a:t>
            </a:r>
            <a:r>
              <a:rPr lang="en-US" sz="1750">
                <a:latin typeface="Verdana"/>
                <a:ea typeface="Verdana"/>
                <a:cs typeface="Verdana"/>
                <a:sym typeface="Verdana"/>
              </a:rPr>
              <a:t> antar undang-undang dengan efisien dan akurat.</a:t>
            </a:r>
            <a:endParaRPr sz="1750">
              <a:latin typeface="Verdana"/>
              <a:ea typeface="Verdana"/>
              <a:cs typeface="Verdana"/>
              <a:sym typeface="Verdana"/>
            </a:endParaRPr>
          </a:p>
        </p:txBody>
      </p:sp>
      <p:pic>
        <p:nvPicPr>
          <p:cNvPr id="668" name="Google Shape;668;g23bb90da801_5_5"/>
          <p:cNvPicPr preferRelativeResize="0"/>
          <p:nvPr/>
        </p:nvPicPr>
        <p:blipFill rotWithShape="1">
          <a:blip r:embed="rId3">
            <a:alphaModFix amt="90000"/>
          </a:blip>
          <a:srcRect t="62463" r="46085"/>
          <a:stretch/>
        </p:blipFill>
        <p:spPr>
          <a:xfrm rot="1116691">
            <a:off x="3770359" y="1456729"/>
            <a:ext cx="823680" cy="10697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23bb90da801_1_379"/>
          <p:cNvSpPr/>
          <p:nvPr/>
        </p:nvSpPr>
        <p:spPr>
          <a:xfrm>
            <a:off x="1510000" y="962550"/>
            <a:ext cx="9843600" cy="5333100"/>
          </a:xfrm>
          <a:prstGeom prst="roundRect">
            <a:avLst>
              <a:gd name="adj" fmla="val 8255"/>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g23bb90da801_1_379"/>
          <p:cNvSpPr/>
          <p:nvPr/>
        </p:nvSpPr>
        <p:spPr>
          <a:xfrm>
            <a:off x="1510000" y="962550"/>
            <a:ext cx="9843600" cy="492000"/>
          </a:xfrm>
          <a:prstGeom prst="round2SameRect">
            <a:avLst>
              <a:gd name="adj1" fmla="val 50000"/>
              <a:gd name="adj2" fmla="val 0"/>
            </a:avLst>
          </a:prstGeom>
          <a:solidFill>
            <a:srgbClr val="148ACB"/>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000" b="1">
              <a:solidFill>
                <a:schemeClr val="lt1"/>
              </a:solidFill>
            </a:endParaRPr>
          </a:p>
        </p:txBody>
      </p:sp>
      <p:sp>
        <p:nvSpPr>
          <p:cNvPr id="675" name="Google Shape;675;g23bb90da801_1_379"/>
          <p:cNvSpPr txBox="1"/>
          <p:nvPr/>
        </p:nvSpPr>
        <p:spPr>
          <a:xfrm>
            <a:off x="3652142" y="598805"/>
            <a:ext cx="5559300" cy="1219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a:solidFill>
                  <a:schemeClr val="lt1"/>
                </a:solidFill>
                <a:latin typeface="Calibri"/>
                <a:ea typeface="Calibri"/>
                <a:cs typeface="Calibri"/>
                <a:sym typeface="Calibri"/>
              </a:rPr>
              <a:t>Potensi Terjadi Disharmoni</a:t>
            </a:r>
            <a:endParaRPr sz="2700" b="1">
              <a:solidFill>
                <a:schemeClr val="lt1"/>
              </a:solidFill>
              <a:latin typeface="Calibri"/>
              <a:ea typeface="Calibri"/>
              <a:cs typeface="Calibri"/>
              <a:sym typeface="Calibri"/>
            </a:endParaRPr>
          </a:p>
        </p:txBody>
      </p:sp>
      <p:sp>
        <p:nvSpPr>
          <p:cNvPr id="676" name="Google Shape;676;g23bb90da801_1_379"/>
          <p:cNvSpPr/>
          <p:nvPr/>
        </p:nvSpPr>
        <p:spPr>
          <a:xfrm>
            <a:off x="8049425" y="3487300"/>
            <a:ext cx="2949000" cy="2352300"/>
          </a:xfrm>
          <a:prstGeom prst="rect">
            <a:avLst/>
          </a:prstGeom>
          <a:solidFill>
            <a:srgbClr val="BC3213"/>
          </a:solidFill>
          <a:ln w="9525" cap="flat" cmpd="sng">
            <a:solidFill>
              <a:srgbClr val="BC321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just" rtl="0">
              <a:spcBef>
                <a:spcPts val="0"/>
              </a:spcBef>
              <a:spcAft>
                <a:spcPts val="0"/>
              </a:spcAft>
              <a:buNone/>
            </a:pPr>
            <a:endParaRPr sz="1900" b="1">
              <a:solidFill>
                <a:schemeClr val="lt1"/>
              </a:solidFill>
              <a:latin typeface="Calibri"/>
              <a:ea typeface="Calibri"/>
              <a:cs typeface="Calibri"/>
              <a:sym typeface="Calibri"/>
            </a:endParaRPr>
          </a:p>
          <a:p>
            <a:pPr marL="285750" lvl="0" indent="-234950" algn="just" rtl="0">
              <a:spcBef>
                <a:spcPts val="0"/>
              </a:spcBef>
              <a:spcAft>
                <a:spcPts val="0"/>
              </a:spcAft>
              <a:buClr>
                <a:schemeClr val="lt1"/>
              </a:buClr>
              <a:buSzPts val="1900"/>
              <a:buFont typeface="Calibri"/>
              <a:buChar char="●"/>
            </a:pPr>
            <a:r>
              <a:rPr lang="en-US" sz="1900" b="1">
                <a:solidFill>
                  <a:schemeClr val="lt1"/>
                </a:solidFill>
                <a:latin typeface="Calibri"/>
                <a:ea typeface="Calibri"/>
                <a:cs typeface="Calibri"/>
                <a:sym typeface="Calibri"/>
              </a:rPr>
              <a:t>Terdapat </a:t>
            </a:r>
            <a:r>
              <a:rPr lang="en-US" sz="1900" b="1">
                <a:solidFill>
                  <a:srgbClr val="FEDB44"/>
                </a:solidFill>
                <a:latin typeface="Calibri"/>
                <a:ea typeface="Calibri"/>
                <a:cs typeface="Calibri"/>
                <a:sym typeface="Calibri"/>
              </a:rPr>
              <a:t>pola-pola</a:t>
            </a:r>
            <a:r>
              <a:rPr lang="en-US" sz="1900" b="1">
                <a:solidFill>
                  <a:schemeClr val="lt1"/>
                </a:solidFill>
                <a:latin typeface="Calibri"/>
                <a:ea typeface="Calibri"/>
                <a:cs typeface="Calibri"/>
                <a:sym typeface="Calibri"/>
              </a:rPr>
              <a:t> persebaran berdasarkan periode presiden</a:t>
            </a:r>
            <a:endParaRPr sz="1900" b="1">
              <a:solidFill>
                <a:schemeClr val="lt1"/>
              </a:solidFill>
              <a:latin typeface="Calibri"/>
              <a:ea typeface="Calibri"/>
              <a:cs typeface="Calibri"/>
              <a:sym typeface="Calibri"/>
            </a:endParaRPr>
          </a:p>
          <a:p>
            <a:pPr marL="285750" lvl="0" indent="-234950" algn="just" rtl="0">
              <a:spcBef>
                <a:spcPts val="0"/>
              </a:spcBef>
              <a:spcAft>
                <a:spcPts val="0"/>
              </a:spcAft>
              <a:buClr>
                <a:schemeClr val="lt1"/>
              </a:buClr>
              <a:buSzPts val="1900"/>
              <a:buFont typeface="Calibri"/>
              <a:buChar char="●"/>
            </a:pPr>
            <a:r>
              <a:rPr lang="en-US" sz="1900" b="1">
                <a:solidFill>
                  <a:schemeClr val="lt1"/>
                </a:solidFill>
                <a:latin typeface="Calibri"/>
                <a:ea typeface="Calibri"/>
                <a:cs typeface="Calibri"/>
                <a:sym typeface="Calibri"/>
              </a:rPr>
              <a:t>Jumlah dokumen paling tinggi pada </a:t>
            </a:r>
            <a:r>
              <a:rPr lang="en-US" sz="1900" b="1">
                <a:solidFill>
                  <a:srgbClr val="FEDB44"/>
                </a:solidFill>
                <a:latin typeface="Calibri"/>
                <a:ea typeface="Calibri"/>
                <a:cs typeface="Calibri"/>
                <a:sym typeface="Calibri"/>
              </a:rPr>
              <a:t>Periode Jokowi</a:t>
            </a:r>
            <a:endParaRPr sz="1900" b="1">
              <a:solidFill>
                <a:srgbClr val="FEDB44"/>
              </a:solidFill>
              <a:latin typeface="Calibri"/>
              <a:ea typeface="Calibri"/>
              <a:cs typeface="Calibri"/>
              <a:sym typeface="Calibri"/>
            </a:endParaRPr>
          </a:p>
        </p:txBody>
      </p:sp>
      <p:pic>
        <p:nvPicPr>
          <p:cNvPr id="677" name="Google Shape;677;g23bb90da801_1_379"/>
          <p:cNvPicPr preferRelativeResize="0"/>
          <p:nvPr/>
        </p:nvPicPr>
        <p:blipFill>
          <a:blip r:embed="rId3">
            <a:alphaModFix/>
          </a:blip>
          <a:stretch>
            <a:fillRect/>
          </a:stretch>
        </p:blipFill>
        <p:spPr>
          <a:xfrm>
            <a:off x="1620900" y="1894500"/>
            <a:ext cx="6303877" cy="4064135"/>
          </a:xfrm>
          <a:prstGeom prst="rect">
            <a:avLst/>
          </a:prstGeom>
          <a:noFill/>
          <a:ln>
            <a:noFill/>
          </a:ln>
        </p:spPr>
      </p:pic>
      <p:sp>
        <p:nvSpPr>
          <p:cNvPr id="678" name="Google Shape;678;g23bb90da801_1_379"/>
          <p:cNvSpPr/>
          <p:nvPr/>
        </p:nvSpPr>
        <p:spPr>
          <a:xfrm>
            <a:off x="8103798" y="3573725"/>
            <a:ext cx="2818800" cy="3255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dk1"/>
                </a:solidFill>
              </a:rPr>
              <a:t>INSIGHT</a:t>
            </a:r>
            <a:endParaRPr sz="1800" b="1">
              <a:solidFill>
                <a:schemeClr val="dk1"/>
              </a:solidFill>
            </a:endParaRPr>
          </a:p>
        </p:txBody>
      </p:sp>
      <p:sp>
        <p:nvSpPr>
          <p:cNvPr id="679" name="Google Shape;679;g23bb90da801_1_379"/>
          <p:cNvSpPr txBox="1"/>
          <p:nvPr/>
        </p:nvSpPr>
        <p:spPr>
          <a:xfrm>
            <a:off x="7959125" y="1670750"/>
            <a:ext cx="3129600" cy="1139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t>Disharmoni </a:t>
            </a:r>
            <a:endParaRPr sz="2000" b="1"/>
          </a:p>
          <a:p>
            <a:pPr marL="0" lvl="0" indent="0" algn="ctr" rtl="0">
              <a:spcBef>
                <a:spcPts val="0"/>
              </a:spcBef>
              <a:spcAft>
                <a:spcPts val="0"/>
              </a:spcAft>
              <a:buNone/>
            </a:pPr>
            <a:r>
              <a:rPr lang="en-US"/>
              <a:t>disebabkan oleh perbedaan pejabat yang berwenang membuat peraturan</a:t>
            </a:r>
            <a:endParaRPr/>
          </a:p>
          <a:p>
            <a:pPr marL="0" lvl="0" indent="0" algn="ctr" rtl="0">
              <a:spcBef>
                <a:spcPts val="0"/>
              </a:spcBef>
              <a:spcAft>
                <a:spcPts val="0"/>
              </a:spcAft>
              <a:buNone/>
            </a:pPr>
            <a:r>
              <a:rPr lang="en-US"/>
              <a:t>(Kemenkumham 2020)</a:t>
            </a:r>
            <a:endParaRPr/>
          </a:p>
        </p:txBody>
      </p:sp>
      <p:sp>
        <p:nvSpPr>
          <p:cNvPr id="680" name="Google Shape;680;g23bb90da801_1_379"/>
          <p:cNvSpPr/>
          <p:nvPr/>
        </p:nvSpPr>
        <p:spPr>
          <a:xfrm>
            <a:off x="9331025" y="2809850"/>
            <a:ext cx="385800" cy="492000"/>
          </a:xfrm>
          <a:prstGeom prst="down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1957</Words>
  <Application>Microsoft Office PowerPoint</Application>
  <PresentationFormat>Widescreen</PresentationFormat>
  <Paragraphs>316</Paragraphs>
  <Slides>26</Slides>
  <Notes>26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26</vt:i4>
      </vt:variant>
    </vt:vector>
  </HeadingPairs>
  <TitlesOfParts>
    <vt:vector size="43" baseType="lpstr">
      <vt:lpstr>Arial</vt:lpstr>
      <vt:lpstr>Luckiest Guy</vt:lpstr>
      <vt:lpstr>Montserrat Black</vt:lpstr>
      <vt:lpstr>Libre Franklin</vt:lpstr>
      <vt:lpstr>Calibri</vt:lpstr>
      <vt:lpstr>Montserrat</vt:lpstr>
      <vt:lpstr>Montserrat SemiBold</vt:lpstr>
      <vt:lpstr>Verdana</vt:lpstr>
      <vt:lpstr>Libre Franklin Medium</vt:lpstr>
      <vt:lpstr>Montserrat ExtraBold</vt:lpstr>
      <vt:lpstr>Roboto</vt:lpstr>
      <vt:lpstr>Libre Franklin SemiBold</vt:lpstr>
      <vt:lpstr>Montserrat Medium</vt:lpstr>
      <vt:lpstr>Libre Franklin ExtraBold</vt:lpstr>
      <vt:lpstr>Office Theme</vt:lpstr>
      <vt:lpstr>Office Theme</vt:lpstr>
      <vt:lpstr>Office Theme</vt:lpstr>
      <vt:lpstr>PowerPoint Presentation</vt:lpstr>
      <vt:lpstr>Pengidentifikasian Potensi Disharmoni pada  Peraturan Perundang-Undangan Bidang Investasi Menggunakan Topic Modeling Latent Dirichlet Allocation (LDA) dan Pemodelan IndoBERT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Irsandy</dc:creator>
  <cp:lastModifiedBy>Muhamamad Irsyad Robbani</cp:lastModifiedBy>
  <cp:revision>2</cp:revision>
  <dcterms:created xsi:type="dcterms:W3CDTF">2023-08-01T13:53:56Z</dcterms:created>
  <dcterms:modified xsi:type="dcterms:W3CDTF">2023-08-18T08:42:33Z</dcterms:modified>
</cp:coreProperties>
</file>